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8" r:id="rId3"/>
    <p:sldId id="267" r:id="rId4"/>
    <p:sldId id="297" r:id="rId5"/>
    <p:sldId id="291" r:id="rId6"/>
    <p:sldId id="276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6207-E4A5-404D-91DC-017CDC51385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3EA2-8397-4AA2-A4A1-40998FB17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259C-6D5F-4D85-8F75-9D8AA4AB74DE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5F31-2DE4-4E48-B884-DC11896AB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3D3B-4E61-48BF-AA00-60E2DD46674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BCD8-B668-44D5-B34E-1E6F4BB56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6503-947D-4056-8EEB-AC002424142F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4055-F76A-465F-9DA9-C566CC9FA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5E65-D972-4F2A-BF7D-18515DE87168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B326-8BB6-40E7-8EDD-322923548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F947-114D-4479-AEE9-5339D5C43E8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7BE3-7E56-49AD-8694-F9E265DE1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24C7-90AD-4800-9AAD-A03772F4C42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84B5-768C-457E-AA73-5C0D71732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FDF6-7303-40D3-B303-8DA3ED14B02E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46D1-74DD-4E33-AE26-4C783F0EA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13ED-021D-46DA-9B1B-6C7A6B6A15B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A45D-EEF2-476E-BFDB-2E33221DD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1D84-E34E-40D5-90D9-E063326FE6EB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D9E2-ECDB-4C8B-A061-29EDDF712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317-C8BC-4B3D-B8CD-020B14E4E68E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96E1-1892-4744-BB3D-877667F5E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B31F4-9559-4F34-8158-A3C408DAA454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A8120-027E-40A0-A3C2-1D2F814E7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Дидактическая игра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по патриотическому воспитанию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для детей дошкольного возраста «Моя семья»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</a:t>
            </a:r>
            <a:r>
              <a:rPr lang="ru-RU" sz="1800" b="1" i="1" dirty="0" smtClean="0">
                <a:latin typeface="Calibri" pitchFamily="34" charset="0"/>
              </a:rPr>
              <a:t>Подготовила:</a:t>
            </a:r>
            <a:br>
              <a:rPr lang="ru-RU" sz="1800" b="1" i="1" dirty="0" smtClean="0">
                <a:latin typeface="Calibri" pitchFamily="34" charset="0"/>
              </a:rPr>
            </a:br>
            <a:r>
              <a:rPr lang="ru-RU" sz="1800" b="1" i="1" dirty="0" smtClean="0">
                <a:latin typeface="Calibri" pitchFamily="34" charset="0"/>
              </a:rPr>
              <a:t>                                                                       воспитатель 1 кв.к. Медведева А.В.</a:t>
            </a:r>
            <a:br>
              <a:rPr lang="ru-RU" sz="1800" b="1" i="1" dirty="0" smtClean="0">
                <a:latin typeface="Calibri" pitchFamily="34" charset="0"/>
              </a:rPr>
            </a:br>
            <a:r>
              <a:rPr lang="ru-RU" sz="1800" b="1" i="1" dirty="0" smtClean="0">
                <a:latin typeface="Calibri" pitchFamily="34" charset="0"/>
              </a:rPr>
              <a:t>                                                        </a:t>
            </a:r>
            <a:br>
              <a:rPr lang="ru-RU" sz="1800" b="1" i="1" dirty="0" smtClean="0">
                <a:latin typeface="Calibri" pitchFamily="34" charset="0"/>
              </a:rPr>
            </a:br>
            <a:r>
              <a:rPr lang="ru-RU" sz="1800" b="1" i="1" dirty="0" smtClean="0">
                <a:latin typeface="Calibri" pitchFamily="34" charset="0"/>
              </a:rPr>
              <a:t>                                                             </a:t>
            </a:r>
            <a:br>
              <a:rPr lang="ru-RU" sz="1800" b="1" i="1" dirty="0" smtClean="0">
                <a:latin typeface="Calibri" pitchFamily="34" charset="0"/>
              </a:rPr>
            </a:br>
            <a:r>
              <a:rPr lang="ru-RU" sz="1800" b="1" i="1" dirty="0" smtClean="0">
                <a:latin typeface="Calibri" pitchFamily="34" charset="0"/>
              </a:rPr>
              <a:t>Город Орск</a:t>
            </a:r>
            <a:br>
              <a:rPr lang="ru-RU" sz="1800" b="1" i="1" dirty="0" smtClean="0">
                <a:latin typeface="Calibri" pitchFamily="34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971550" y="333375"/>
            <a:ext cx="7715250" cy="503238"/>
          </a:xfrm>
        </p:spPr>
        <p:txBody>
          <a:bodyPr/>
          <a:lstStyle/>
          <a:p>
            <a:pPr lvl="4" eaLnBrk="1" hangingPunct="1"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  </a:t>
            </a:r>
            <a:r>
              <a:rPr lang="ru-RU" b="1" i="1" dirty="0" smtClean="0">
                <a:latin typeface="Calibri" pitchFamily="34" charset="0"/>
              </a:rPr>
              <a:t>Детский сад  46 «Фантазеры» г.Орска</a:t>
            </a: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lvl="4"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539750" y="476250"/>
            <a:ext cx="860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.</a:t>
            </a:r>
          </a:p>
        </p:txBody>
      </p:sp>
      <p:pic>
        <p:nvPicPr>
          <p:cNvPr id="1026" name="Picture 2" descr="C:\Users\Вадим\Desktop\Патриотическое воспитание\20230127_16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733800" cy="4978400"/>
          </a:xfrm>
          <a:prstGeom prst="rect">
            <a:avLst/>
          </a:prstGeom>
          <a:noFill/>
        </p:spPr>
      </p:pic>
      <p:pic>
        <p:nvPicPr>
          <p:cNvPr id="1027" name="Picture 3" descr="C:\Users\Вадим\Desktop\Патриотическое воспитание\20230127_16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1600" b="1" dirty="0" smtClean="0"/>
              <a:t>: Семья для ребенка – это мир, в котором закладываются основы морали, отношения к людям. Членов семьи объединяет кровное родство, любовь, общие интересы. Семье принадлежит основная общественная функция – воспитание детей, она была и остается жизненно необходимой средой для сохранения и передачи социальных и культурных ценностей, определяющим фактором формирования личности ребенка.</a:t>
            </a:r>
          </a:p>
          <a:p>
            <a:pPr>
              <a:buNone/>
            </a:pPr>
            <a:r>
              <a:rPr lang="ru-RU" sz="1600" b="1" dirty="0" smtClean="0"/>
              <a:t>Воспитание патриота своей Родины начинается с раннего возраста именно с воспитания любви и уважения к членам своей семьи.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Дидактическая игра по патриотическому воспитанию «Моя семья» </a:t>
            </a:r>
            <a:r>
              <a:rPr lang="ru-RU" sz="1600" b="1" dirty="0" smtClean="0"/>
              <a:t>предназначена для детей от 2 до 7 лет. Игру можно использовать в ходе непосредственной образовательной деятельности по реализации задач образовательных областей, в индивидуальной работе, в самостоятельной деятельности детей, в режимных моментах.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Цель:</a:t>
            </a:r>
            <a:r>
              <a:rPr lang="ru-RU" sz="1600" b="1" dirty="0" smtClean="0"/>
              <a:t> формирование представлений детей дошкольного возраста о своей семье.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Задачи:</a:t>
            </a:r>
          </a:p>
          <a:p>
            <a:pPr lvl="0"/>
            <a:r>
              <a:rPr lang="ru-RU" sz="1600" b="1" dirty="0" smtClean="0"/>
              <a:t>Учить называть свое имя и фамилию, имена членов своей семьи;</a:t>
            </a:r>
          </a:p>
          <a:p>
            <a:pPr lvl="0"/>
            <a:r>
              <a:rPr lang="ru-RU" sz="1600" b="1" dirty="0" smtClean="0"/>
              <a:t>Обогащать словарный запас детей словами, обозначающими родство;</a:t>
            </a:r>
          </a:p>
          <a:p>
            <a:pPr lvl="0"/>
            <a:r>
              <a:rPr lang="ru-RU" sz="1600" b="1" dirty="0" smtClean="0"/>
              <a:t>Формировать представления о том, что члены семьи заботятся друг о друге;</a:t>
            </a:r>
          </a:p>
          <a:p>
            <a:pPr lvl="0"/>
            <a:r>
              <a:rPr lang="ru-RU" sz="1600" b="1" dirty="0" smtClean="0"/>
              <a:t>Воспитывать любовь к маме и к другим членам своей семьи;</a:t>
            </a:r>
          </a:p>
          <a:p>
            <a:pPr lvl="0"/>
            <a:r>
              <a:rPr lang="ru-RU" sz="1600" b="1" dirty="0" smtClean="0"/>
              <a:t>Воспитывать эмоциональную отзывчивость к близким людям;</a:t>
            </a:r>
          </a:p>
          <a:p>
            <a:pPr lvl="0"/>
            <a:r>
              <a:rPr lang="ru-RU" sz="1600" b="1" dirty="0" smtClean="0"/>
              <a:t>Развивать психические процессы: память, внимание, мышление, восприятие; развивать мелкую моторику рук.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4249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Этапы работы в дидактической игре «Моя семья»: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Как и в любой дидактической игре, при проигрывании реализуются несколько этапов: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1. Постановка дидактической задачи (в зависимости от выбора игры, которая реализуется через игровую задачу;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2. Игровая задача определяет игровые действия, которые становятся задачей самого ребенка;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3. Результат, т. е. решение поставленной задачи.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Ребенку раннего возраста воспитатель сам рассказывает о том, что у него есть мама и папа, бабушки и дедушки, сопровождая показом соответствующих картинок на генеалогическом дереве. А с детьми младшего дошкольного возраста в ходе беседы предлагается рассказать, как зовут его маму и папу, знакомят с тем, что у мамы и папы тоже есть свои родители – бабушки и дедушки соответственно, сопровождая беседу и рассказ показом картинок на древе (может выполнять сам ребенок)</a:t>
            </a:r>
          </a:p>
        </p:txBody>
      </p:sp>
    </p:spTree>
    <p:extLst>
      <p:ext uri="{BB962C8B-B14F-4D97-AF65-F5344CB8AC3E}">
        <p14:creationId xmlns:p14="http://schemas.microsoft.com/office/powerpoint/2010/main" xmlns="" val="1011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36104"/>
          </a:xfrm>
        </p:spPr>
        <p:txBody>
          <a:bodyPr/>
          <a:lstStyle/>
          <a:p>
            <a:r>
              <a:rPr lang="ru-RU" sz="1800" b="1" dirty="0" smtClean="0"/>
              <a:t>В данной игре можно также использовать настоящие фотографии членов семьи из группового альбома</a:t>
            </a:r>
            <a:endParaRPr lang="ru-RU" sz="1800" b="1" i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Вадим\Desktop\Патриотическое воспитание\20230127_16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2647950" cy="3530600"/>
          </a:xfrm>
          <a:prstGeom prst="rect">
            <a:avLst/>
          </a:prstGeom>
          <a:noFill/>
        </p:spPr>
      </p:pic>
      <p:pic>
        <p:nvPicPr>
          <p:cNvPr id="1028" name="Picture 4" descr="C:\Users\Вадим\Desktop\Патриотическое воспитание\20230127_163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3073400" cy="2305050"/>
          </a:xfrm>
          <a:prstGeom prst="rect">
            <a:avLst/>
          </a:prstGeom>
          <a:noFill/>
        </p:spPr>
      </p:pic>
      <p:pic>
        <p:nvPicPr>
          <p:cNvPr id="1029" name="Picture 5" descr="C:\Users\Вадим\Desktop\Патриотическое воспитание\20230127_163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26670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1800" b="1" dirty="0" smtClean="0"/>
              <a:t>Как вариант можно предложить детям младшего и старшего дошкольного возраста дидактическую игру «Кто что делает», используя картинки с изображением действий, которые выполняет тот или иной член семьи.</a:t>
            </a:r>
            <a:endParaRPr lang="ru-RU" sz="1800" b="1" dirty="0"/>
          </a:p>
        </p:txBody>
      </p:sp>
      <p:pic>
        <p:nvPicPr>
          <p:cNvPr id="1027" name="Picture 3" descr="C:\Users\Вадим\Desktop\Патриотическое воспитание\20230127_16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2057400" cy="2743200"/>
          </a:xfrm>
          <a:prstGeom prst="rect">
            <a:avLst/>
          </a:prstGeom>
          <a:noFill/>
        </p:spPr>
      </p:pic>
      <p:pic>
        <p:nvPicPr>
          <p:cNvPr id="1028" name="Picture 4" descr="C:\Users\Вадим\Desktop\Патриотическое воспитание\20230127_16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371600"/>
            <a:ext cx="2057400" cy="2743200"/>
          </a:xfrm>
          <a:prstGeom prst="rect">
            <a:avLst/>
          </a:prstGeom>
          <a:noFill/>
        </p:spPr>
      </p:pic>
      <p:pic>
        <p:nvPicPr>
          <p:cNvPr id="6" name="Picture 6" descr="C:\Users\Вадим\Desktop\Патриотическое воспитание\20230127_16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057400" cy="2743200"/>
          </a:xfrm>
          <a:prstGeom prst="rect">
            <a:avLst/>
          </a:prstGeom>
          <a:noFill/>
        </p:spPr>
      </p:pic>
      <p:pic>
        <p:nvPicPr>
          <p:cNvPr id="7" name="Picture 8" descr="C:\Users\Вадим\Desktop\Патриотическое воспитание\20230127_16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371600"/>
            <a:ext cx="2076450" cy="2768600"/>
          </a:xfrm>
          <a:prstGeom prst="rect">
            <a:avLst/>
          </a:prstGeom>
          <a:noFill/>
        </p:spPr>
      </p:pic>
      <p:pic>
        <p:nvPicPr>
          <p:cNvPr id="8" name="Picture 3" descr="C:\Users\Вадим\Desktop\Патриотическое воспитание\20230127_1646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038600"/>
            <a:ext cx="3276600" cy="2457450"/>
          </a:xfrm>
          <a:prstGeom prst="rect">
            <a:avLst/>
          </a:prstGeom>
          <a:noFill/>
        </p:spPr>
      </p:pic>
      <p:pic>
        <p:nvPicPr>
          <p:cNvPr id="12" name="Picture 2" descr="C:\Users\Вадим\Desktop\Патриотическое воспитание\20230127_164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01955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328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Дидактическая игра  по патриотическому воспитанию   для детей дошкольного возраста «Моя семья»                                             Подготовила:                                                                        воспитатель 1 кв.к. Медведева А.В.                                                                                                                        Город Орск  </vt:lpstr>
      <vt:lpstr>Слайд 2</vt:lpstr>
      <vt:lpstr>Слайд 3</vt:lpstr>
      <vt:lpstr>Слайд 4</vt:lpstr>
      <vt:lpstr>В данной игре можно также использовать настоящие фотографии членов семьи из группового альбома</vt:lpstr>
      <vt:lpstr>Как вариант можно предложить детям младшего и старшего дошкольного возраста дидактическую игру «Кто что делает», используя картинки с изображением действий, которые выполняет тот или иной член семьи.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Вадим</cp:lastModifiedBy>
  <cp:revision>38</cp:revision>
  <dcterms:created xsi:type="dcterms:W3CDTF">2011-07-14T17:49:41Z</dcterms:created>
  <dcterms:modified xsi:type="dcterms:W3CDTF">2023-02-05T16:15:58Z</dcterms:modified>
</cp:coreProperties>
</file>