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813523" cy="378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57058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Фирсова Дарья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5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создана для обучения детей дошкольного возраста Правилам Дорожного Движения, чтобы обучение было интересным, увлекательным, эффективным и практически значимым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правила дорожного движения, правила безопасного поведения на улицах города.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различать дорожные знаки;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наблюдательность;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детей анализировать ситуации на дороге;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закреплять у детей навыки безопасного поведения на улицах города;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повышению уровня дорожной грамотности.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1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1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68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33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03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38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4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0"/>
            <a:ext cx="516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!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0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</TotalTime>
  <Words>37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Дорожные знаки 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  для дошкольников</dc:title>
  <dc:creator>HP</dc:creator>
  <cp:lastModifiedBy>HP</cp:lastModifiedBy>
  <cp:revision>3</cp:revision>
  <dcterms:created xsi:type="dcterms:W3CDTF">2024-02-01T16:57:32Z</dcterms:created>
  <dcterms:modified xsi:type="dcterms:W3CDTF">2024-02-01T17:19:19Z</dcterms:modified>
</cp:coreProperties>
</file>