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90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10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5615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605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3025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70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30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5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93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81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3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36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08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90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96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8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C7FB5-92FF-466A-8FEB-B14458A3D9E7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FEA6DF-5620-4DC8-898D-F3871B56C8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407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141" y="0"/>
            <a:ext cx="9174788" cy="164630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4F271C">
                    <a:satMod val="13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автономное учреждение «Детский сад № 46 общеразвивающего вида с приоритетным осуществлением художественно – эстетического развития воспитанников «Фантазеры» г. Орска»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2272145"/>
            <a:ext cx="11333017" cy="4391891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Дидактическая игра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</a:t>
            </a:r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«Собери красавиц Матрешек</a:t>
            </a:r>
            <a:r>
              <a:rPr lang="ru-RU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».</a:t>
            </a:r>
          </a:p>
          <a:p>
            <a:pPr algn="ctr"/>
            <a:endParaRPr lang="ru-RU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ru-RU" sz="240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ru-RU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Подготовила: Павлова Елена Геннадьевна</a:t>
            </a:r>
            <a:r>
              <a:rPr lang="ru-R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4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Задачи: закрепить знание о матрешках, учить составлять целое из нескольких частей, развивать мышление,</a:t>
            </a:r>
            <a:br>
              <a:rPr lang="ru-RU" dirty="0"/>
            </a:br>
            <a:r>
              <a:rPr lang="ru-RU" dirty="0"/>
              <a:t>формировать патриотические чувства, интерес к русскому прикладному искусству познакомить с характерными особенностями формы и росписи матрешек. Дидактическая игра по народным росписям</a:t>
            </a:r>
          </a:p>
        </p:txBody>
      </p:sp>
    </p:spTree>
    <p:extLst>
      <p:ext uri="{BB962C8B-B14F-4D97-AF65-F5344CB8AC3E}">
        <p14:creationId xmlns:p14="http://schemas.microsoft.com/office/powerpoint/2010/main" val="133698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61" y="761279"/>
            <a:ext cx="2911077" cy="3881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669" y="611908"/>
            <a:ext cx="4539095" cy="60521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0792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505757" cy="4059382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внимание!!!!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295949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61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Times New Roman</vt:lpstr>
      <vt:lpstr>Trebuchet MS</vt:lpstr>
      <vt:lpstr>Wingdings 3</vt:lpstr>
      <vt:lpstr>Аспект</vt:lpstr>
      <vt:lpstr>Муниципальное дошкольное образовательное автономное учреждение «Детский сад № 46 общеразвивающего вида с приоритетным осуществлением художественно – эстетического развития воспитанников «Фантазеры» г. Орска»</vt:lpstr>
      <vt:lpstr>Задачи: закрепить знание о матрешках, учить составлять целое из нескольких частей, развивать мышление, формировать патриотические чувства, интерес к русскому прикладному искусству познакомить с характерными особенностями формы и росписи матрешек. Дидактическая игра по народным росписям</vt:lpstr>
      <vt:lpstr>Презентация PowerPoint</vt:lpstr>
      <vt:lpstr>Спасибо за внимание!!!!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автономное учреждение «Детский сад № 46 общеразвивающего вида с приоритетным осуществлением художественно – эстетического развития воспитанников «Фантазеры» г. Орска»</dc:title>
  <dc:creator>Аня</dc:creator>
  <cp:lastModifiedBy>Аня</cp:lastModifiedBy>
  <cp:revision>2</cp:revision>
  <dcterms:created xsi:type="dcterms:W3CDTF">2024-01-23T15:05:26Z</dcterms:created>
  <dcterms:modified xsi:type="dcterms:W3CDTF">2024-01-25T15:59:57Z</dcterms:modified>
</cp:coreProperties>
</file>