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94" r:id="rId4"/>
    <p:sldId id="284" r:id="rId5"/>
    <p:sldId id="285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46" autoAdjust="0"/>
  </p:normalViewPr>
  <p:slideViewPr>
    <p:cSldViewPr>
      <p:cViewPr>
        <p:scale>
          <a:sx n="54" d="100"/>
          <a:sy n="54" d="100"/>
        </p:scale>
        <p:origin x="-23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70B69-F435-4BA0-B9E4-385EBC204CCE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FFAC-B882-4380-AA0B-FF1B2FC9EB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7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FFAC-B882-4380-AA0B-FF1B2FC9EBD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0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FFAC-B882-4380-AA0B-FF1B2FC9EBD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0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FFAC-B882-4380-AA0B-FF1B2FC9EBD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8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296400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85801"/>
            <a:ext cx="7125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Муниципальное дошкольное образовательное </a:t>
            </a:r>
            <a:endParaRPr lang="ru-RU" sz="2000" dirty="0"/>
          </a:p>
          <a:p>
            <a:pPr algn="ctr"/>
            <a:r>
              <a:rPr lang="ru-RU" sz="2000" b="1" i="1" dirty="0"/>
              <a:t>автономное учреждение </a:t>
            </a:r>
            <a:endParaRPr lang="ru-RU" sz="2000" dirty="0"/>
          </a:p>
          <a:p>
            <a:pPr algn="ctr"/>
            <a:r>
              <a:rPr lang="ru-RU" sz="2000" b="1" i="1" dirty="0"/>
              <a:t>«Детский сад № 46 </a:t>
            </a:r>
            <a:r>
              <a:rPr lang="ru-RU" sz="2000" b="1" i="1" dirty="0" err="1"/>
              <a:t>общеразвивающего</a:t>
            </a:r>
            <a:r>
              <a:rPr lang="ru-RU" sz="2000" b="1" i="1" dirty="0"/>
              <a:t> вида</a:t>
            </a:r>
            <a:endParaRPr lang="ru-RU" sz="2000" dirty="0"/>
          </a:p>
          <a:p>
            <a:pPr algn="ctr"/>
            <a:r>
              <a:rPr lang="ru-RU" sz="2000" b="1" i="1" dirty="0"/>
              <a:t> с приоритетным осуществлением </a:t>
            </a:r>
            <a:endParaRPr lang="ru-RU" sz="2000" dirty="0"/>
          </a:p>
          <a:p>
            <a:pPr algn="ctr"/>
            <a:r>
              <a:rPr lang="ru-RU" sz="2000" b="1" i="1" dirty="0"/>
              <a:t>художественно-эстетического развития воспитанников</a:t>
            </a:r>
            <a:endParaRPr lang="ru-RU" sz="2000" dirty="0"/>
          </a:p>
          <a:p>
            <a:pPr algn="ctr"/>
            <a:r>
              <a:rPr lang="ru-RU" sz="2000" b="1" i="1" dirty="0"/>
              <a:t> «Фантазеры» г. Орска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1477" y="2590800"/>
            <a:ext cx="8802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</a:p>
          <a:p>
            <a:pPr algn="ctr"/>
            <a:r>
              <a:rPr lang="ru-RU" sz="2800" b="1" dirty="0"/>
              <a:t>«</a:t>
            </a:r>
            <a:r>
              <a:rPr lang="ru-RU" sz="2800" b="1" i="1" dirty="0"/>
              <a:t>Дидактическая игра «Юный художник»</a:t>
            </a:r>
            <a:endParaRPr lang="ru-RU" sz="2800" dirty="0"/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26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Воспитатель 1кв.к.</a:t>
            </a:r>
          </a:p>
          <a:p>
            <a:r>
              <a:rPr lang="ru-RU" sz="2000" dirty="0"/>
              <a:t>Медведева А.В.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6172200"/>
            <a:ext cx="21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г.Орск,2021.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1\Desktop\930869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75086"/>
            <a:ext cx="2942773" cy="165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\Desktop\930869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88169"/>
            <a:ext cx="2819400" cy="1641231"/>
          </a:xfrm>
          <a:prstGeom prst="rect">
            <a:avLst/>
          </a:prstGeom>
          <a:noFill/>
        </p:spPr>
      </p:pic>
      <p:pic>
        <p:nvPicPr>
          <p:cNvPr id="2050" name="Picture 2" descr="C:\Users\Вадим\Desktop\Конкурс\20211116_11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3810000" cy="50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1" y="533400"/>
            <a:ext cx="3047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Дидактическая игра «Юный художник»</a:t>
            </a:r>
            <a:endParaRPr lang="ru-RU" sz="2400" dirty="0"/>
          </a:p>
          <a:p>
            <a:pPr algn="ctr"/>
            <a:r>
              <a:rPr lang="ru-RU" sz="2400" dirty="0"/>
              <a:t>Для детей 5-7 лет</a:t>
            </a:r>
          </a:p>
          <a:p>
            <a:pPr algn="ctr"/>
            <a:r>
              <a:rPr lang="ru-RU" sz="2400" b="1" i="1" dirty="0"/>
              <a:t>Цель</a:t>
            </a:r>
            <a:r>
              <a:rPr lang="ru-RU" sz="2400" i="1" dirty="0"/>
              <a:t>:</a:t>
            </a:r>
            <a:endParaRPr lang="ru-RU" sz="2400" dirty="0"/>
          </a:p>
          <a:p>
            <a:pPr algn="ctr"/>
            <a:r>
              <a:rPr lang="ru-RU" sz="2400" dirty="0"/>
              <a:t>Познакомить и  закрепить </a:t>
            </a:r>
          </a:p>
          <a:p>
            <a:pPr algn="ctr"/>
            <a:r>
              <a:rPr lang="ru-RU" sz="2400" dirty="0"/>
              <a:t>знания детей об </a:t>
            </a:r>
          </a:p>
          <a:p>
            <a:pPr algn="ctr"/>
            <a:r>
              <a:rPr lang="ru-RU" sz="2400" dirty="0"/>
              <a:t>изображении пейзажа </a:t>
            </a:r>
          </a:p>
          <a:p>
            <a:pPr algn="ctr"/>
            <a:r>
              <a:rPr lang="ru-RU" sz="2400" dirty="0"/>
              <a:t>(портрета, натюрморта) и его признаках. Найти этот жанр среди других и обосновать свой выбор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для конкурса\img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186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1\Desktop\930869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566" y="5029200"/>
            <a:ext cx="2541833" cy="160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410200" y="38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21506" name="Picture 2" descr="C:\Users\Вадим\Desktop\Конкурс\20211116_110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9600"/>
            <a:ext cx="3962400" cy="2971800"/>
          </a:xfrm>
          <a:prstGeom prst="rect">
            <a:avLst/>
          </a:prstGeom>
          <a:noFill/>
        </p:spPr>
      </p:pic>
      <p:pic>
        <p:nvPicPr>
          <p:cNvPr id="21508" name="Picture 4" descr="C:\Users\Вадим\Desktop\Конкурс\20211116_1126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914400"/>
            <a:ext cx="2819400" cy="3759200"/>
          </a:xfrm>
          <a:prstGeom prst="rect">
            <a:avLst/>
          </a:prstGeom>
          <a:noFill/>
        </p:spPr>
      </p:pic>
      <p:pic>
        <p:nvPicPr>
          <p:cNvPr id="21509" name="Picture 5" descr="C:\Users\Вадим\Desktop\Конкурс\20211116_110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4290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для конкурса\img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186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1\Desktop\930869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566" y="5029200"/>
            <a:ext cx="2541833" cy="1600200"/>
          </a:xfrm>
          <a:prstGeom prst="rect">
            <a:avLst/>
          </a:prstGeom>
          <a:noFill/>
        </p:spPr>
      </p:pic>
      <p:pic>
        <p:nvPicPr>
          <p:cNvPr id="1031" name="Picture 7" descr="C:\Users\Вадим\Desktop\Конкурс\20211116_110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86200"/>
            <a:ext cx="3429000" cy="2571750"/>
          </a:xfrm>
          <a:prstGeom prst="rect">
            <a:avLst/>
          </a:prstGeom>
          <a:noFill/>
        </p:spPr>
      </p:pic>
      <p:pic>
        <p:nvPicPr>
          <p:cNvPr id="1032" name="Picture 8" descr="C:\Users\Вадим\Desktop\Конкурс\20211116_110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514600"/>
            <a:ext cx="3429000" cy="2571750"/>
          </a:xfrm>
          <a:prstGeom prst="rect">
            <a:avLst/>
          </a:prstGeom>
          <a:noFill/>
        </p:spPr>
      </p:pic>
      <p:pic>
        <p:nvPicPr>
          <p:cNvPr id="1033" name="Picture 9" descr="C:\Users\Вадим\Desktop\Конкурс\20211116_111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04800"/>
            <a:ext cx="4419600" cy="33147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410200" y="3810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Вариант 1. </a:t>
            </a:r>
          </a:p>
          <a:p>
            <a:pPr algn="ctr"/>
            <a:r>
              <a:rPr lang="ru-RU" sz="2800" b="1" i="1" dirty="0"/>
              <a:t>«Собери пейзаж </a:t>
            </a:r>
          </a:p>
          <a:p>
            <a:pPr algn="ctr"/>
            <a:r>
              <a:rPr lang="ru-RU" sz="2800" b="1" i="1" dirty="0"/>
              <a:t>определенного времени года»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1\Desktop\930869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2636" y="4893272"/>
            <a:ext cx="2732764" cy="17361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81600" y="9906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Вариант 2. «Составь натюрморт теплого или холодного цвета »</a:t>
            </a:r>
            <a:r>
              <a:rPr lang="ru-RU" sz="2800" i="1" dirty="0"/>
              <a:t> </a:t>
            </a:r>
            <a:endParaRPr lang="ru-RU" sz="2800" dirty="0"/>
          </a:p>
        </p:txBody>
      </p:sp>
      <p:pic>
        <p:nvPicPr>
          <p:cNvPr id="7" name="Picture 3" descr="C:\Users\Вадим\Desktop\Конкурс\20211116_111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429000"/>
            <a:ext cx="4191000" cy="3143250"/>
          </a:xfrm>
          <a:prstGeom prst="rect">
            <a:avLst/>
          </a:prstGeom>
          <a:noFill/>
        </p:spPr>
      </p:pic>
      <p:pic>
        <p:nvPicPr>
          <p:cNvPr id="6" name="Picture 2" descr="C:\Users\Вадим\Desktop\Конкурс\20211116_111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572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97" y="-189807"/>
            <a:ext cx="9188997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77103"/>
            <a:ext cx="3124200" cy="18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flipH="1">
            <a:off x="5029200" y="38932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Вариант 3. «Эмоции»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Вадим\Desktop\Конкурс\20211116_113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14600"/>
            <a:ext cx="3352800" cy="2514600"/>
          </a:xfrm>
          <a:prstGeom prst="rect">
            <a:avLst/>
          </a:prstGeom>
          <a:noFill/>
        </p:spPr>
      </p:pic>
      <p:pic>
        <p:nvPicPr>
          <p:cNvPr id="1027" name="Picture 3" descr="C:\Users\Вадим\Desktop\Конкурс\20211116_11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91000"/>
            <a:ext cx="3149600" cy="2362200"/>
          </a:xfrm>
          <a:prstGeom prst="rect">
            <a:avLst/>
          </a:prstGeom>
          <a:noFill/>
        </p:spPr>
      </p:pic>
      <p:pic>
        <p:nvPicPr>
          <p:cNvPr id="3" name="Picture 4" descr="C:\Users\Вадим\Desktop\Конкурс\20211116_1631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6250"/>
            <a:ext cx="5029200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51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110</Words>
  <Application>Microsoft Office PowerPoint</Application>
  <PresentationFormat>Экран (4:3)</PresentationFormat>
  <Paragraphs>26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Методист</cp:lastModifiedBy>
  <cp:revision>138</cp:revision>
  <dcterms:created xsi:type="dcterms:W3CDTF">2018-11-30T22:05:18Z</dcterms:created>
  <dcterms:modified xsi:type="dcterms:W3CDTF">2021-11-17T10:03:57Z</dcterms:modified>
</cp:coreProperties>
</file>