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3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6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2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8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4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56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3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67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2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1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0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B4C09-1B7F-4136-AE05-FDF66D7B717B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E1858-C4F3-427A-96E8-A5BAB961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ист\Documents\1641148010_11-abrakadabra-fun-p-fon-dlya-prezentatsii-po-razvitiyu-rechi-d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" y="0"/>
            <a:ext cx="9173978" cy="68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/>
          <a:lstStyle/>
          <a:p>
            <a:r>
              <a:rPr lang="ru-RU" b="1" dirty="0" smtClean="0"/>
              <a:t>Педагогический совет № 3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212976"/>
            <a:ext cx="7056784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«Развитие связной речи  дошкольников в условиях реализации образовательной программы ДОУ»</a:t>
            </a:r>
          </a:p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Подготовила: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ст.воспитатель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Калышева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А.Н.</a:t>
            </a:r>
          </a:p>
          <a:p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МДОАУ «Детский сад № 46 г. Орска»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024"/>
            <a:ext cx="9432032" cy="70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89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" y="15661"/>
            <a:ext cx="9126833" cy="68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Учись всю жизнь </a:t>
            </a:r>
          </a:p>
          <a:p>
            <a:r>
              <a:rPr lang="ru-RU" sz="4000" b="1" dirty="0" smtClean="0"/>
              <a:t>Нужно беречь время </a:t>
            </a:r>
          </a:p>
          <a:p>
            <a:r>
              <a:rPr lang="ru-RU" sz="4000" b="1" dirty="0" smtClean="0"/>
              <a:t>Береги своё здоровье </a:t>
            </a:r>
          </a:p>
          <a:p>
            <a:r>
              <a:rPr lang="ru-RU" sz="4000" b="1" dirty="0" smtClean="0"/>
              <a:t>Не болтай </a:t>
            </a:r>
          </a:p>
          <a:p>
            <a:r>
              <a:rPr lang="ru-RU" sz="4000" b="1" dirty="0" smtClean="0"/>
              <a:t>Не торопись, делай всё аккуратно </a:t>
            </a:r>
          </a:p>
          <a:p>
            <a:r>
              <a:rPr lang="ru-RU" sz="4000" b="1" dirty="0" smtClean="0"/>
              <a:t>Доводи начатое дело до конца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39268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74"/>
            <a:ext cx="9144543" cy="68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26" y="0"/>
            <a:ext cx="4762500" cy="455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" y="2420887"/>
            <a:ext cx="4586713" cy="444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42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74"/>
            <a:ext cx="6840760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Творческая лаборатория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09355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7" y="0"/>
            <a:ext cx="93846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6408712" cy="1791072"/>
          </a:xfrm>
        </p:spPr>
        <p:txBody>
          <a:bodyPr>
            <a:normAutofit/>
          </a:bodyPr>
          <a:lstStyle/>
          <a:p>
            <a:r>
              <a:rPr lang="ru-RU" b="1" dirty="0" smtClean="0"/>
              <a:t>Обобщение педагогического опыта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1708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39"/>
            <a:ext cx="9136923" cy="68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ru-RU" b="1" dirty="0" smtClean="0"/>
              <a:t>Решение педсовета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6826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9242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603468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1. Использовать в практике работы современные эффективные технологии речевого развития дошкольников.</a:t>
            </a:r>
            <a:br>
              <a:rPr lang="ru-RU" sz="2400" b="1" dirty="0" smtClean="0"/>
            </a:br>
            <a:r>
              <a:rPr lang="ru-RU" sz="2400" b="1" dirty="0" smtClean="0"/>
              <a:t>2. Использовать создание проблемных ситуаций на занятиях и в свободное </a:t>
            </a:r>
            <a:br>
              <a:rPr lang="ru-RU" sz="2400" b="1" dirty="0" smtClean="0"/>
            </a:br>
            <a:r>
              <a:rPr lang="ru-RU" sz="2400" b="1" dirty="0" smtClean="0"/>
              <a:t>3. Для развития речевой активности детей использовать экскурсии, игры, формы элементарной поисковой деятельности и т. п.</a:t>
            </a:r>
            <a:br>
              <a:rPr lang="ru-RU" sz="2400" b="1" dirty="0" smtClean="0"/>
            </a:br>
            <a:r>
              <a:rPr lang="ru-RU" sz="2400" b="1" dirty="0" smtClean="0"/>
              <a:t>4. Отражать в календарных планах индивидуальную работу по развитию связной речи детей.</a:t>
            </a:r>
            <a:br>
              <a:rPr lang="ru-RU" sz="2400" b="1" dirty="0" smtClean="0"/>
            </a:br>
            <a:r>
              <a:rPr lang="ru-RU" sz="2400" b="1" dirty="0" smtClean="0"/>
              <a:t>5. В работе с родителями использовать индивидуальный подход, учитывая личностные особенности каждой семьи.</a:t>
            </a:r>
            <a:br>
              <a:rPr lang="ru-RU" sz="2400" b="1" dirty="0" smtClean="0"/>
            </a:br>
            <a:r>
              <a:rPr lang="ru-RU" sz="2400" b="1" dirty="0" smtClean="0"/>
              <a:t>6. Признать работу педагогов положительной и использовать в практике работы ДОУ.</a:t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4539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3610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27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768752" cy="596267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Третья годовая задача</a:t>
            </a:r>
            <a:br>
              <a:rPr lang="ru-RU" sz="2400" b="1" dirty="0" smtClean="0"/>
            </a:br>
            <a:r>
              <a:rPr lang="ru-RU" sz="2400" b="1" dirty="0" smtClean="0"/>
              <a:t>Нравственно-патриотическое воспитание дошкольников посредством приобщения к истории и культуре родного края:</a:t>
            </a:r>
            <a:br>
              <a:rPr lang="ru-RU" sz="2400" b="1" dirty="0" smtClean="0"/>
            </a:br>
            <a:r>
              <a:rPr lang="ru-RU" sz="2400" b="1" dirty="0" smtClean="0"/>
              <a:t>-формирование  познавательного интереса и интеллектуально-творческого потенциала ребенка посредством экспериментально-исследовательской деятельности через проектный метод;</a:t>
            </a:r>
            <a:br>
              <a:rPr lang="ru-RU" sz="2400" b="1" dirty="0" smtClean="0"/>
            </a:br>
            <a:r>
              <a:rPr lang="ru-RU" sz="2400" b="1" dirty="0" smtClean="0"/>
              <a:t>-повысить педагогическую компетентность педагогов по организации работы по патриотическому воспитанию</a:t>
            </a:r>
            <a:br>
              <a:rPr lang="ru-RU" sz="2400" b="1" dirty="0" smtClean="0"/>
            </a:br>
            <a:r>
              <a:rPr lang="ru-RU" sz="2400" b="1" dirty="0" smtClean="0"/>
              <a:t>-ориентировать родителей на патриотическое воспитание детей путем прикосновения к истории своей семьи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58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15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53062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Цель педсовета : </a:t>
            </a:r>
            <a:r>
              <a:rPr lang="ru-RU" sz="3200" b="1" i="1" dirty="0" smtClean="0"/>
              <a:t>активизировать мыслительную деятельность педагогов, усовершенствовать работу по улучшению образовательного процесса, направленного на формирование связной речи детей, наметить пути дальнейшей эффективной деятельности в данном направлении.</a:t>
            </a:r>
            <a:br>
              <a:rPr lang="ru-RU" sz="3200" b="1" i="1" dirty="0" smtClean="0"/>
            </a:b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1353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" y="860950"/>
            <a:ext cx="9168063" cy="59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Повестка дня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5217443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/>
              <a:t>1.Вступительное слово заведующей «Проблема развития связной речи в практике работы МДОАУ».</a:t>
            </a:r>
          </a:p>
          <a:p>
            <a:r>
              <a:rPr lang="ru-RU" sz="3400" b="1" dirty="0" smtClean="0"/>
              <a:t>2. Аналитическая справка по результатам по результатам тематической проверки по выявлению форм и методических приёмов, направленных на речевое развитие ребёнка (старший воспитатель).</a:t>
            </a:r>
          </a:p>
          <a:p>
            <a:r>
              <a:rPr lang="ru-RU" sz="3400" b="1" dirty="0" smtClean="0"/>
              <a:t>3. Деловая игра «Игры и творческие задания, направленные на развитие умственных способностей и создание творческого продукта в речевой деятельности» (старший воспитатель).</a:t>
            </a:r>
          </a:p>
          <a:p>
            <a:r>
              <a:rPr lang="ru-RU" sz="3400" b="1" dirty="0" smtClean="0"/>
              <a:t>4. Обобщение опыта педагогов по реализации второй годовой задаче. Представление и просмотр авторских дидактических игр (все воспитатели).</a:t>
            </a:r>
          </a:p>
          <a:p>
            <a:r>
              <a:rPr lang="ru-RU" sz="3400" b="1" dirty="0" smtClean="0"/>
              <a:t>5. Решение педсовета.</a:t>
            </a:r>
          </a:p>
          <a:p>
            <a:r>
              <a:rPr lang="ru-RU" sz="3400" b="1" dirty="0" smtClean="0"/>
              <a:t>6. Представление и план работы по реализации третьей годовой задачи.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9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ист\Documents\1641148010_11-abrakadabra-fun-p-fon-dlya-prezentatsii-po-razvitiyu-rechi-d-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-17839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7466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>Тематический контроль был осуществлен во всех группах детского сада. </a:t>
            </a:r>
            <a:br>
              <a:rPr lang="ru-RU" sz="2800" b="1" dirty="0" smtClean="0"/>
            </a:br>
            <a:r>
              <a:rPr lang="ru-RU" sz="2800" b="1" dirty="0" smtClean="0"/>
              <a:t>Были проанализированы следующие вопросы:</a:t>
            </a:r>
            <a:br>
              <a:rPr lang="ru-RU" sz="2800" b="1" dirty="0" smtClean="0"/>
            </a:br>
            <a:r>
              <a:rPr lang="ru-RU" sz="2800" b="1" i="1" dirty="0" smtClean="0"/>
              <a:t>    -система и вариативность планирования работы по развитию речи и воспитанию коммуникативных навыков дошкольников;</a:t>
            </a:r>
            <a:br>
              <a:rPr lang="ru-RU" sz="2800" b="1" i="1" dirty="0" smtClean="0"/>
            </a:br>
            <a:r>
              <a:rPr lang="ru-RU" sz="2800" b="1" i="1" dirty="0" smtClean="0"/>
              <a:t>    -наличие и разнообразие пособий для развития речи и воспитания коммуникативных навыков дошкольников;</a:t>
            </a:r>
            <a:br>
              <a:rPr lang="ru-RU" sz="2800" b="1" i="1" dirty="0" smtClean="0"/>
            </a:br>
            <a:r>
              <a:rPr lang="ru-RU" sz="2800" b="1" i="1" dirty="0" smtClean="0"/>
              <a:t>    -система работы по развитию речи и воспитанию коммуникативных навыков у детей дошкольного возраста, умение грамотно организовывать и проводить непосредственно образовательную деятельность и совместную деятельность с дошкольниками;</a:t>
            </a:r>
            <a:br>
              <a:rPr lang="ru-RU" sz="2800" b="1" i="1" dirty="0" smtClean="0"/>
            </a:br>
            <a:r>
              <a:rPr lang="ru-RU" sz="2800" b="1" i="1" dirty="0" smtClean="0"/>
              <a:t>    -работа с родителями по развитию речи детей</a:t>
            </a:r>
            <a:br>
              <a:rPr lang="ru-RU" sz="2800" b="1" i="1" dirty="0" smtClean="0"/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9885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ист\Documents\1641148019_22-abrakadabra-fun-p-fon-dlya-prezentatsii-po-razvitiyu-rechi-d-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" y="0"/>
            <a:ext cx="103713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581" y="620688"/>
            <a:ext cx="82296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>Использовались следующие формы и методы контроля:</a:t>
            </a:r>
            <a:br>
              <a:rPr lang="ru-RU" sz="2800" b="1" dirty="0" smtClean="0"/>
            </a:br>
            <a:r>
              <a:rPr lang="ru-RU" sz="2800" dirty="0" smtClean="0"/>
              <a:t>•	</a:t>
            </a:r>
            <a:r>
              <a:rPr lang="ru-RU" sz="2800" b="1" i="1" dirty="0" smtClean="0"/>
              <a:t>1. анализ календарных планов с детьми;</a:t>
            </a:r>
            <a:br>
              <a:rPr lang="ru-RU" sz="2800" b="1" i="1" dirty="0" smtClean="0"/>
            </a:br>
            <a:r>
              <a:rPr lang="ru-RU" sz="2800" b="1" i="1" dirty="0" smtClean="0"/>
              <a:t>•	2. анализ ведения документации в группах по данному направлению (перспективное планирование,  планирование индивидуальной работы с дошкольниками, работы с родителями воспитанников по данному направлению);</a:t>
            </a:r>
            <a:br>
              <a:rPr lang="ru-RU" sz="2800" b="1" i="1" dirty="0" smtClean="0"/>
            </a:br>
            <a:r>
              <a:rPr lang="ru-RU" sz="2800" b="1" i="1" dirty="0" smtClean="0"/>
              <a:t>•	3. организация развивающей среды в соответствии с требованиями ФГОС;</a:t>
            </a:r>
            <a:br>
              <a:rPr lang="ru-RU" sz="2800" b="1" i="1" dirty="0" smtClean="0"/>
            </a:br>
            <a:r>
              <a:rPr lang="ru-RU" sz="2800" b="1" i="1" dirty="0" smtClean="0"/>
              <a:t>•	4. анализ образовательной деятельности и совместной деятельности с дошкольниками;</a:t>
            </a:r>
            <a:br>
              <a:rPr lang="ru-RU" sz="2800" b="1" i="1" dirty="0" smtClean="0"/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6186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31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6408712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/>
              <a:t>Предложения: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    -Использовать в практике работы модели и схемы по развитию связной речи дошкольников.</a:t>
            </a:r>
            <a:br>
              <a:rPr lang="ru-RU" sz="2000" b="1" dirty="0" smtClean="0"/>
            </a:br>
            <a:r>
              <a:rPr lang="ru-RU" sz="2000" b="1" dirty="0" smtClean="0"/>
              <a:t>    -Планировать в ежедневных планах и проводить индивидуальную работу (с указанием фамилии и имени ребенка) по развитию речи и формированию коммуникативных навыков дошкольников (младшие группы); работу в уголке книги – ремонт книг, оформление выставок (младшие,  старшая , подготовительная группы); знакомство с художественной литературой (старшая, подготовительная группы).</a:t>
            </a:r>
            <a:br>
              <a:rPr lang="ru-RU" sz="2000" b="1" dirty="0" smtClean="0"/>
            </a:br>
            <a:r>
              <a:rPr lang="ru-RU" sz="2000" b="1" dirty="0" smtClean="0"/>
              <a:t>    -Освещать  свой опыт работы  в педагогических сообществах, на профессиональных площадках  по развитию коммуникативной компетентности дошкольников.</a:t>
            </a:r>
            <a:br>
              <a:rPr lang="ru-RU" sz="2000" b="1" dirty="0" smtClean="0"/>
            </a:br>
            <a:r>
              <a:rPr lang="ru-RU" sz="2000" b="1" dirty="0" smtClean="0"/>
              <a:t>    -Включить в план работы с родителями воспитанников подготовительной группы мероприятия по расширению их педагогического опыта в вопросах развития у дошкольников коммуникативной компетентности.</a:t>
            </a:r>
            <a:br>
              <a:rPr lang="ru-RU" sz="2000" b="1" dirty="0" smtClean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982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1" y="0"/>
            <a:ext cx="91419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Деловая игра </a:t>
            </a:r>
            <a:br>
              <a:rPr lang="ru-RU" sz="3600" b="1" dirty="0" smtClean="0"/>
            </a:br>
            <a:r>
              <a:rPr lang="ru-RU" sz="3600" b="1" dirty="0" smtClean="0"/>
              <a:t>«Игры и творческие задания, направленные на развитие умственных способностей и создание творческого продукта в речевой деятельности»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917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9666335" cy="590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90" y="0"/>
            <a:ext cx="9413622" cy="653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Теоретические вопросы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362578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237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Педагогический совет № 3</vt:lpstr>
      <vt:lpstr>Цель педсовета : активизировать мыслительную деятельность педагогов, усовершенствовать работу по улучшению образовательного процесса, направленного на формирование связной речи детей, наметить пути дальнейшей эффективной деятельности в данном направлении. </vt:lpstr>
      <vt:lpstr>Повестка дня </vt:lpstr>
      <vt:lpstr>Тематический контроль был осуществлен во всех группах детского сада.  Были проанализированы следующие вопросы:     -система и вариативность планирования работы по развитию речи и воспитанию коммуникативных навыков дошкольников;     -наличие и разнообразие пособий для развития речи и воспитания коммуникативных навыков дошкольников;     -система работы по развитию речи и воспитанию коммуникативных навыков у детей дошкольного возраста, умение грамотно организовывать и проводить непосредственно образовательную деятельность и совместную деятельность с дошкольниками;     -работа с родителями по развитию речи детей </vt:lpstr>
      <vt:lpstr>Использовались следующие формы и методы контроля: • 1. анализ календарных планов с детьми; • 2. анализ ведения документации в группах по данному направлению (перспективное планирование,  планирование индивидуальной работы с дошкольниками, работы с родителями воспитанников по данному направлению); • 3. организация развивающей среды в соответствии с требованиями ФГОС; • 4. анализ образовательной деятельности и совместной деятельности с дошкольниками; </vt:lpstr>
      <vt:lpstr>Предложения:     -Использовать в практике работы модели и схемы по развитию связной речи дошкольников.     -Планировать в ежедневных планах и проводить индивидуальную работу (с указанием фамилии и имени ребенка) по развитию речи и формированию коммуникативных навыков дошкольников (младшие группы); работу в уголке книги – ремонт книг, оформление выставок (младшие,  старшая , подготовительная группы); знакомство с художественной литературой (старшая, подготовительная группы).     -Освещать  свой опыт работы  в педагогических сообществах, на профессиональных площадках  по развитию коммуникативной компетентности дошкольников.     -Включить в план работы с родителями воспитанников подготовительной группы мероприятия по расширению их педагогического опыта в вопросах развития у дошкольников коммуникативной компетентности. </vt:lpstr>
      <vt:lpstr>Деловая игра  «Игры и творческие задания, направленные на развитие умственных способностей и создание творческого продукта в речевой деятельности» </vt:lpstr>
      <vt:lpstr>Презентация PowerPoint</vt:lpstr>
      <vt:lpstr>Теоретические вопросы</vt:lpstr>
      <vt:lpstr>Презентация PowerPoint</vt:lpstr>
      <vt:lpstr>Презентация PowerPoint</vt:lpstr>
      <vt:lpstr>Презентация PowerPoint</vt:lpstr>
      <vt:lpstr>Творческая лаборатория</vt:lpstr>
      <vt:lpstr>Обобщение педагогического опыта</vt:lpstr>
      <vt:lpstr>Решение педсовета</vt:lpstr>
      <vt:lpstr>1. Использовать в практике работы современные эффективные технологии речевого развития дошкольников. 2. Использовать создание проблемных ситуаций на занятиях и в свободное  3. Для развития речевой активности детей использовать экскурсии, игры, формы элементарной поисковой деятельности и т. п. 4. Отражать в календарных планах индивидуальную работу по развитию связной речи детей. 5. В работе с родителями использовать индивидуальный подход, учитывая личностные особенности каждой семьи. 6. Признать работу педагогов положительной и использовать в практике работы ДОУ. </vt:lpstr>
      <vt:lpstr>Презентация PowerPoint</vt:lpstr>
      <vt:lpstr>Третья годовая задача Нравственно-патриотическое воспитание дошкольников посредством приобщения к истории и культуре родного края: -формирование  познавательного интереса и интеллектуально-творческого потенциала ребенка посредством экспериментально-исследовательской деятельности через проектный метод; -повысить педагогическую компетентность педагогов по организации работы по патриотическому воспитанию -ориентировать родителей на патриотическое воспитание детей путем прикосновения к истории своей семьи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 № 3</dc:title>
  <dc:creator>Методист</dc:creator>
  <cp:lastModifiedBy>Методист</cp:lastModifiedBy>
  <cp:revision>5</cp:revision>
  <dcterms:created xsi:type="dcterms:W3CDTF">2022-03-10T02:04:40Z</dcterms:created>
  <dcterms:modified xsi:type="dcterms:W3CDTF">2022-03-10T03:04:34Z</dcterms:modified>
</cp:coreProperties>
</file>