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682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6543" y="-17898"/>
            <a:ext cx="9167863" cy="687589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" y="1"/>
            <a:ext cx="9144000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0</Words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 воспитательной работы в  дошкольном образовательном  учреждении</dc:title>
  <dc:creator>1</dc:creator>
  <cp:lastModifiedBy>Microsoft Office</cp:lastModifiedBy>
  <cp:revision>5</cp:revision>
  <dcterms:created xsi:type="dcterms:W3CDTF">2022-02-14T03:44:38Z</dcterms:created>
  <dcterms:modified xsi:type="dcterms:W3CDTF">2022-03-10T05:46:39Z</dcterms:modified>
</cp:coreProperties>
</file>