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9" r:id="rId6"/>
    <p:sldId id="262" r:id="rId7"/>
    <p:sldId id="263" r:id="rId8"/>
    <p:sldId id="27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7" r:id="rId17"/>
  </p:sldIdLst>
  <p:sldSz cx="12192000" cy="6858000"/>
  <p:notesSz cx="6858000" cy="9144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Trebuchet MS" pitchFamily="2" charset="-52"/>
        <a:ea typeface="Trebuchet MS" pitchFamily="2" charset="-52"/>
        <a:cs typeface="Trebuchet MS" pitchFamily="2" charset="-52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smNativeData" xmlns:pr="smNativeData" xmlns:p15="http://schemas.microsoft.com/office/powerpoint/2012/main" xmlns:p14="http://schemas.microsoft.com/office/powerpoint/2010/main" xmlns:mc="http://schemas.openxmlformats.org/markup-compatibility/2006" dt="1716905724" val="1068" revOS="4"/>
      <pr:smFileRevision xmlns="smNativeData" xmlns:pr="smNativeData" xmlns:p15="http://schemas.microsoft.com/office/powerpoint/2012/main" xmlns:p14="http://schemas.microsoft.com/office/powerpoint/2010/main" xmlns:mc="http://schemas.openxmlformats.org/markup-compatibility/2006" dt="1716905724" val="101"/>
      <pr:guideOptions xmlns="smNativeData" xmlns:pr="smNativeData" xmlns:p15="http://schemas.microsoft.com/office/powerpoint/2012/main" xmlns:p14="http://schemas.microsoft.com/office/powerpoint/2010/main" xmlns:mc="http://schemas.openxmlformats.org/markup-compatibility/2006" dt="1716905724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" d="100"/>
        <a:sy n="21" d="100"/>
      </p:scale>
      <p:origin x="0" y="0"/>
    </p:cViewPr>
  </p:sorterViewPr>
  <p:notesViewPr>
    <p:cSldViewPr snapToGrid="0">
      <p:cViewPr>
        <p:scale>
          <a:sx n="93" d="100"/>
          <a:sy n="93" d="100"/>
        </p:scale>
        <p:origin x="381" y="381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/OZVZhMAAAAlAAAAAQAAAA8BAAAAkAAAAEgAAACQAAAASAAAAAAAAAAAAAAAAAAAABcAAAAUAAAAAAAAAAAAAAD/fwAA/38AAAAAAAAJAAAABAAAAAAAAAAfAAAAVAAAAAAAAAAAAAAAAAAAAAAAAAAAAAAAAAAAAAAAAAAAAAAAAAAAAAAAAAAAAAAAAAAAAAAAAAAAAAAAAAAAAAAAAAAAAAAAAAAAAAAAAAAAAAAAAAAAACEAAAAYAAAAFAAAAAAAAADz////AEsAADAqAAAQAAAAJgAAAAgAAAD/////AAAAAA=="/>
              </a:ext>
            </a:extLst>
          </p:cNvGrpSpPr>
          <p:nvPr/>
        </p:nvGrpSpPr>
        <p:grpSpPr>
          <a:xfrm>
            <a:off x="0" y="-8255"/>
            <a:ext cx="12192000" cy="6866255"/>
            <a:chOff x="0" y="-8255"/>
            <a:chExt cx="12192000" cy="6866255"/>
          </a:xfrm>
        </p:grpSpPr>
        <p:sp>
          <p:nvSpPr>
            <p:cNvPr id="12" name="Straight Connector 31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L+/vwAP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L+/vwAAAAACAAAAAgAAAADAwP8Af39/AAAAAAAAAAAAAAAAAAAAAAAAAAAAIQAAABgAAAAUAAAApTkAAAAAAAAlQQAAMCoAAAAAAAAmAAAACAAAAP//////////"/>
                </a:ext>
              </a:extLst>
            </p:cNvSpPr>
            <p:nvPr/>
          </p:nvSpPr>
          <p:spPr>
            <a:xfrm>
              <a:off x="9370695" y="0"/>
              <a:ext cx="1219200" cy="6858000"/>
            </a:xfrm>
            <a:prstGeom prst="line">
              <a:avLst/>
            </a:prstGeom>
            <a:noFill/>
            <a:ln w="9525" cap="flat" cmpd="sng" algn="ctr">
              <a:solidFill>
                <a:srgbClr val="BFBFBF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11" name="Straight Connector 2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NjY2AAP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NjY2AAAAAACAAAAAgAAAADAwP8Af39/AAAAAAAAAAAAAAAAAAAAAAAAAAAAIQAAABgAAAAUAAAArS0AAKYWAAD7SgAAMCoAAAAAAAAmAAAACAAAAP//////////"/>
                </a:ext>
              </a:extLst>
            </p:cNvSpPr>
            <p:nvPr/>
          </p:nvSpPr>
          <p:spPr>
            <a:xfrm flipH="1">
              <a:off x="7425055" y="3681730"/>
              <a:ext cx="4763770" cy="3176270"/>
            </a:xfrm>
            <a:prstGeom prst="line">
              <a:avLst/>
            </a:prstGeom>
            <a:noFill/>
            <a:ln w="9525" cap="flat" cmpd="sng" algn="ctr">
              <a:solidFill>
                <a:srgbClr val="D8D8D8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10" name="Rectangle 23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ezgAAPP////7SgAAMCoAAAAAAAAAAAAAAAAAAAEAAABQAAAAAAAAAAAA4D8AAAAAAADgPwAAAAAAAOA/AAAAAAAA4D8AAAAAAADgPwAAAAAAAOA/AAAAAAAA4D8AAAAAAADgPwAAAAAAAOA/AAAAAAAA4D8CAAAAjAAAAAEAAAAAAAAAkMImDIOxIwBH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lkRm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ezgAAPP////7SgAAMCoAAAAAAAAmAAAACAAAAP//////////"/>
                </a:ext>
              </a:extLst>
            </p:cNvSpPr>
            <p:nvPr/>
          </p:nvSpPr>
          <p:spPr>
            <a:xfrm>
              <a:off x="9181465" y="-8255"/>
              <a:ext cx="3007360" cy="6866255"/>
            </a:xfrm>
            <a:custGeom>
              <a:avLst/>
              <a:gdLst/>
              <a:ahLst/>
              <a:cxnLst/>
              <a:rect l="0" t="0" r="3007360" b="6866255"/>
              <a:pathLst>
                <a:path w="3007360" h="6866255">
                  <a:moveTo>
                    <a:pt x="2045539" y="0"/>
                  </a:moveTo>
                  <a:lnTo>
                    <a:pt x="3007360" y="0"/>
                  </a:lnTo>
                  <a:lnTo>
                    <a:pt x="3007360" y="6866255"/>
                  </a:lnTo>
                  <a:lnTo>
                    <a:pt x="0" y="6866255"/>
                  </a:lnTo>
                  <a:lnTo>
                    <a:pt x="2045539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>
              <a:noFill/>
            </a:ln>
            <a:effectLst/>
          </p:spPr>
        </p:sp>
        <p:sp>
          <p:nvSpPr>
            <p:cNvPr id="9" name="Rectangle 25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FDsAAPP///8ASwAAMCoAAAAAAAAAAAAAAAAAAAEAAABQAAAAAAAAAAAA4D8AAAAAAADgPwAAAAAAAOA/AAAAAAAA4D8AAAAAAADgPwAAAAAAAOA/AAAAAAAA4D8AAAAAAADgPwAAAAAAAOA/AAAAAAAA4D8CAAAAjAAAAAEAAAAAAAAAkMImDIOxIwBR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DAwIi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FDsAAPP///8ASwAAMCoAAAAAAAAmAAAACAAAAP//////////"/>
                </a:ext>
              </a:extLst>
            </p:cNvSpPr>
            <p:nvPr/>
          </p:nvSpPr>
          <p:spPr>
            <a:xfrm>
              <a:off x="9603740" y="-8255"/>
              <a:ext cx="2588260" cy="6866255"/>
            </a:xfrm>
            <a:custGeom>
              <a:avLst/>
              <a:gdLst/>
              <a:ahLst/>
              <a:cxnLst/>
              <a:rect l="0" t="0" r="2588260" b="6866255"/>
              <a:pathLst>
                <a:path w="2588260" h="6866255">
                  <a:moveTo>
                    <a:pt x="0" y="0"/>
                  </a:moveTo>
                  <a:lnTo>
                    <a:pt x="2588260" y="0"/>
                  </a:lnTo>
                  <a:lnTo>
                    <a:pt x="2588260" y="6866255"/>
                  </a:lnTo>
                  <a:lnTo>
                    <a:pt x="1209321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000"/>
              </a:schemeClr>
            </a:solidFill>
            <a:ln>
              <a:noFill/>
            </a:ln>
            <a:effectLst/>
          </p:spPr>
        </p:sp>
        <p:sp>
          <p:nvSpPr>
            <p:cNvPr id="8" name="Isosceles Triangle 26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8D8AAAAAAADgPwAAAAAAAOA/AAAAAAAA4D8AAAAAAADgPwAAAAAAAOA/AAAAAAAA4D8AAAAAAADgPwAAAAAAAOA/AAAAAAAA4D8CAAAAjAAAAAEAAAAAAAAAVKAhDYOxIwAd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VKAhBoOxIwAAAAAAAAAAAAAAAAAAAAAAAAAAAAAAAAAAAAAAAAAAAJDCJgV/f38A6+vrA8zMzADAwP8Af39/AAAAAAAAAAAAAAAAAAAAAAAAAAAAIQAAABgAAAAUAAAA8zYAAMASAAAASwAAMCoAAAAAAAAmAAAACAAAAP//////////"/>
                </a:ext>
              </a:extLst>
            </p:cNvSpPr>
            <p:nvPr/>
          </p:nvSpPr>
          <p:spPr>
            <a:xfrm>
              <a:off x="8932545" y="3048000"/>
              <a:ext cx="3259455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000"/>
              </a:schemeClr>
            </a:solidFill>
            <a:ln>
              <a:noFill/>
            </a:ln>
            <a:effectLst/>
          </p:spPr>
        </p:sp>
        <p:sp>
          <p:nvSpPr>
            <p:cNvPr id="7" name="Rectangle 2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bDkAAPP////7SgAAMCoAAAAAAAAAAAAAAAAAAAEAAABQAAAAAAAAAAAA4D8AAAAAAADgPwAAAAAAAOA/AAAAAAAA4D8AAAAAAADgPwAAAAAAAOA/AAAAAAAA4D8AAAAAAADgPwAAAAAAAOA/AAAAAAAA4D8CAAAAjAAAAAEAAAAAAAAAP3gYAIOxIwAf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3gYAIOxIwAAAAAAAAAAAAAAAAAAAAAAAAAAAAAAAAAAAAAAAAAAAJDCJgV/f38A6+vrA8zMzADAwP8Af39/AAAAAAAAAAAAAAAAAAAAAAAAAAAAIQAAABgAAAAUAAAAbDkAAPP////7SgAAMCoAAAAAAAAmAAAACAAAAP//////////"/>
                </a:ext>
              </a:extLst>
            </p:cNvSpPr>
            <p:nvPr/>
          </p:nvSpPr>
          <p:spPr>
            <a:xfrm>
              <a:off x="9334500" y="-8255"/>
              <a:ext cx="2854325" cy="6866255"/>
            </a:xfrm>
            <a:custGeom>
              <a:avLst/>
              <a:gdLst/>
              <a:ahLst/>
              <a:cxnLst/>
              <a:rect l="0" t="0" r="2854325" b="6866255"/>
              <a:pathLst>
                <a:path w="2854325" h="6866255">
                  <a:moveTo>
                    <a:pt x="0" y="0"/>
                  </a:moveTo>
                  <a:lnTo>
                    <a:pt x="2854325" y="0"/>
                  </a:lnTo>
                  <a:lnTo>
                    <a:pt x="2854325" y="6866255"/>
                  </a:lnTo>
                  <a:lnTo>
                    <a:pt x="2470749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>
              <a:noFill/>
            </a:ln>
            <a:effectLst/>
          </p:spPr>
        </p:sp>
        <p:sp>
          <p:nvSpPr>
            <p:cNvPr id="6" name="Rectangle 2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C0MAAPP////7SgAAMCoAAAAAAAAAAAAAAAAAAAEAAABQAAAAAAAAAAAA4D8AAAAAAADgPwAAAAAAAOA/AAAAAAAA4D8AAAAAAADgPwAAAAAAAOA/AAAAAAAA4D8AAAAAAADgPwAAAAAAAOA/AAAAAAAA4D8CAAAAjAAAAAEAAAAAAAAAv+RyAIOxIwAf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v+RyAIOxIwAAAAAAAAAAAAAAAAAAAAAAAAAAAAAAAAAAAAAAAAAAAJDCJgV/f38A6+vrA8zMzADAwP8Af39/AAAAAAAAAAAAAAAAAAAAAAAAAAAAIQAAABgAAAAUAAAAC0MAAPP////7SgAAMCoAAAAAAAAmAAAACAAAAP//////////"/>
                </a:ext>
              </a:extLst>
            </p:cNvSpPr>
            <p:nvPr/>
          </p:nvSpPr>
          <p:spPr>
            <a:xfrm>
              <a:off x="10898505" y="-8255"/>
              <a:ext cx="1290320" cy="6866255"/>
            </a:xfrm>
            <a:custGeom>
              <a:avLst/>
              <a:gdLst/>
              <a:ahLst/>
              <a:cxnLst/>
              <a:rect l="0" t="0" r="1290320" b="6866255"/>
              <a:pathLst>
                <a:path w="1290320" h="6866255">
                  <a:moveTo>
                    <a:pt x="1019914" y="0"/>
                  </a:moveTo>
                  <a:lnTo>
                    <a:pt x="1290320" y="0"/>
                  </a:lnTo>
                  <a:lnTo>
                    <a:pt x="1290320" y="6866255"/>
                  </a:lnTo>
                  <a:lnTo>
                    <a:pt x="0" y="6866255"/>
                  </a:lnTo>
                  <a:lnTo>
                    <a:pt x="1019914" y="0"/>
                  </a:lnTo>
                  <a:close/>
                </a:path>
              </a:pathLst>
            </a:custGeom>
            <a:solidFill>
              <a:srgbClr val="BFE472">
                <a:alpha val="69000"/>
              </a:srgbClr>
            </a:solidFill>
            <a:ln>
              <a:noFill/>
            </a:ln>
            <a:effectLst/>
          </p:spPr>
        </p:sp>
        <p:sp>
          <p:nvSpPr>
            <p:cNvPr id="5" name="Rectangle 29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S0MAAPP////7SgAAMCoAAAAAAAAAAAAAAAAAAAEAAABQAAAAAAAAAAAA4D8AAAAAAADgPwAAAAAAAOA/AAAAAAAA4D8AAAAAAADgPwAAAAAAAOA/AAAAAAAA4D8AAAAAAADgPwAAAAAAAOA/AAAAAAAA4D8CAAAAjAAAAAEAAAAAAAAAkMImDIOxIwAk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S0MAAPP////7SgAAMCoAAAAAAAAmAAAACAAAAP//////////"/>
                </a:ext>
              </a:extLst>
            </p:cNvSpPr>
            <p:nvPr/>
          </p:nvSpPr>
          <p:spPr>
            <a:xfrm>
              <a:off x="10939145" y="-8255"/>
              <a:ext cx="1249680" cy="6866255"/>
            </a:xfrm>
            <a:custGeom>
              <a:avLst/>
              <a:gdLst/>
              <a:ahLst/>
              <a:cxnLst/>
              <a:rect l="0" t="0" r="1249680" b="6866255"/>
              <a:pathLst>
                <a:path w="1249680" h="6866255">
                  <a:moveTo>
                    <a:pt x="0" y="0"/>
                  </a:moveTo>
                  <a:lnTo>
                    <a:pt x="1249680" y="0"/>
                  </a:lnTo>
                  <a:lnTo>
                    <a:pt x="1249680" y="6866255"/>
                  </a:lnTo>
                  <a:lnTo>
                    <a:pt x="1109253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>
              <a:noFill/>
            </a:ln>
            <a:effectLst/>
          </p:spPr>
        </p:sp>
        <p:sp>
          <p:nvSpPr>
            <p:cNvPr id="4" name="Isosceles Triangle 3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8D8AAAAAAADgPwAAAAAAAOA/AAAAAAAA4D8AAAAAAADgPwAAAAAAAOA/AAAAAAAA4D8AAAAAAADgPwAAAAAAAOA/AAAAAAAA4D8CAAAAjAAAAAEAAAAAAAAAkMImDIOxIwAV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zT8AABUWAAD7SgAAMCoAAAAAAAAmAAAACAAAAP//////////"/>
                </a:ext>
              </a:extLst>
            </p:cNvSpPr>
            <p:nvPr/>
          </p:nvSpPr>
          <p:spPr>
            <a:xfrm>
              <a:off x="10371455" y="3589655"/>
              <a:ext cx="1817370" cy="326834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9000"/>
              </a:schemeClr>
            </a:solidFill>
            <a:ln>
              <a:noFill/>
            </a:ln>
            <a:effectLst/>
          </p:spPr>
        </p:sp>
        <p:sp>
          <p:nvSpPr>
            <p:cNvPr id="3" name="Isosceles Triangle 1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8D8AAAAAAADgPwAAAAAAAOA/AAAAAAAA4D8AAAAAAADgPwAAAAAAAOA/AAAAAAAA4D8AAAAAAADgPwAAAAAAAOA/AAAAAAAA4D8CAAAAjAAAAAEAAAAAAAAAkMImDIOxIwAQ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AAAAAAAAAAAvBQAA2yIAAAAAAAAmAAAACAAAAP//////////"/>
                </a:ext>
              </a:extLst>
            </p:cNvSpPr>
            <p:nvPr/>
          </p:nvSpPr>
          <p:spPr>
            <a:xfrm rot="10800000">
              <a:off x="0" y="0"/>
              <a:ext cx="842645" cy="566610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000"/>
              </a:schemeClr>
            </a:solidFill>
            <a:ln>
              <a:noFill/>
            </a:ln>
            <a:effectLst/>
          </p:spPr>
        </p:sp>
      </p:grpSp>
      <p:sp>
        <p:nvSpPr>
          <p:cNvPr id="1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RQkAAMsOAAANOQAA6xgAABAAAAAmAAAACAAAAIGgAAAAAAAA"/>
              </a:ext>
            </a:extLst>
          </p:cNvSpPr>
          <p:nvPr>
            <p:ph type="ctrTitle"/>
          </p:nvPr>
        </p:nvSpPr>
        <p:spPr>
          <a:xfrm>
            <a:off x="1506855" y="2404745"/>
            <a:ext cx="7767320" cy="16459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en-us" sz="5400" cap="none">
                <a:solidFill>
                  <a:schemeClr val="accent1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14" name="Subtitle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RQkAAOsYAAANOQAAqx8AABAAAAAmAAAACAAAAAGAAAAAAAAA"/>
              </a:ext>
            </a:extLst>
          </p:cNvSpPr>
          <p:nvPr>
            <p:ph type="subTitle" idx="1"/>
          </p:nvPr>
        </p:nvSpPr>
        <p:spPr>
          <a:xfrm>
            <a:off x="1506855" y="4050665"/>
            <a:ext cx="7767320" cy="1097280"/>
          </a:xfrm>
        </p:spPr>
        <p:txBody>
          <a:bodyPr/>
          <a:lstStyle>
            <a:lvl1pPr marL="0" indent="0" algn="r">
              <a:buNone/>
              <a:defRPr lang="en-us" cap="none">
                <a:solidFill>
                  <a:srgbClr val="7F7F7F"/>
                </a:solidFill>
              </a:defRPr>
            </a:lvl1pPr>
            <a:lvl2pPr marL="457200" indent="0" algn="ctr">
              <a:buNone/>
              <a:defRPr lang="en-us" cap="none">
                <a:solidFill>
                  <a:srgbClr val="8C8C8C"/>
                </a:solidFill>
              </a:defRPr>
            </a:lvl2pPr>
            <a:lvl3pPr marL="914400" indent="0" algn="ctr">
              <a:buNone/>
              <a:defRPr lang="en-us" cap="none">
                <a:solidFill>
                  <a:srgbClr val="8C8C8C"/>
                </a:solidFill>
              </a:defRPr>
            </a:lvl3pPr>
            <a:lvl4pPr marL="1371600" indent="0" algn="ctr">
              <a:buNone/>
              <a:defRPr lang="en-us" cap="none">
                <a:solidFill>
                  <a:srgbClr val="8C8C8C"/>
                </a:solidFill>
              </a:defRPr>
            </a:lvl4pPr>
            <a:lvl5pPr marL="1828800" indent="0" algn="ctr">
              <a:buNone/>
              <a:defRPr lang="en-us" cap="none">
                <a:solidFill>
                  <a:srgbClr val="8C8C8C"/>
                </a:solidFill>
              </a:defRPr>
            </a:lvl5pPr>
            <a:lvl6pPr marL="2286000" indent="0" algn="ctr">
              <a:buNone/>
              <a:defRPr lang="en-us" cap="none">
                <a:solidFill>
                  <a:srgbClr val="8C8C8C"/>
                </a:solidFill>
              </a:defRPr>
            </a:lvl6pPr>
            <a:lvl7pPr marL="2743200" indent="0" algn="ctr">
              <a:buNone/>
              <a:defRPr lang="en-us" cap="none">
                <a:solidFill>
                  <a:srgbClr val="8C8C8C"/>
                </a:solidFill>
              </a:defRPr>
            </a:lvl7pPr>
            <a:lvl8pPr marL="3200400" indent="0" algn="ctr">
              <a:buNone/>
              <a:defRPr lang="en-us" cap="none">
                <a:solidFill>
                  <a:srgbClr val="8C8C8C"/>
                </a:solidFill>
              </a:defRPr>
            </a:lvl8pPr>
            <a:lvl9pPr marL="3657600" indent="0" algn="ctr">
              <a:buNone/>
              <a:defRPr lang="en-us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подзаголовка</a:t>
            </a:r>
          </a:p>
        </p:txBody>
      </p:sp>
      <p:sp>
        <p:nvSpPr>
          <p:cNvPr id="1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C91A-54F6-3A3F-B8D7-A26A87994EF7}" type="datetime1">
              <a:t>30.05.2024</a:t>
            </a:fld>
            <a:endParaRPr/>
          </a:p>
        </p:txBody>
      </p:sp>
      <p:sp>
        <p:nvSpPr>
          <p:cNvPr id="16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17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CF44-0AF6-3A39-B8D7-FC6C81994EA9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sBgAABAAAAAmAAAACAAAAIGg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34036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4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IAbAAANOQAAKiUAABAAAAAmAAAACAAAAIGgAAAAAAAA"/>
              </a:ext>
            </a:extLst>
          </p:cNvSpPr>
          <p:nvPr>
            <p:ph idx="1"/>
          </p:nvPr>
        </p:nvSpPr>
        <p:spPr>
          <a:xfrm>
            <a:off x="677545" y="4470400"/>
            <a:ext cx="8596630" cy="157099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indent="0" algn="l">
              <a:buNone/>
              <a:defRPr lang="en-us" sz="1800" cap="none">
                <a:solidFill>
                  <a:srgbClr val="3F3F3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E6B6-F8F6-3A10-B8D7-0E45A8994E5B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DFCB-85F6-3A29-B8D7-737C91994E2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wUAAMADAACFNwAAWBYAABAAAAAmAAAACAAAAIGgAAAAAAAA"/>
              </a:ext>
            </a:extLst>
          </p:cNvSpPr>
          <p:nvPr>
            <p:ph type="title"/>
          </p:nvPr>
        </p:nvSpPr>
        <p:spPr>
          <a:xfrm>
            <a:off x="931545" y="609600"/>
            <a:ext cx="8093710" cy="30226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4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ZwgAAFgWAADZNAAAsBgAABAAAAAmAAAACAAAAIGgAAAAAAAA"/>
              </a:ext>
            </a:extLst>
          </p:cNvSpPr>
          <p:nvPr>
            <p:ph idx="13"/>
          </p:nvPr>
        </p:nvSpPr>
        <p:spPr>
          <a:xfrm>
            <a:off x="1365885" y="3632200"/>
            <a:ext cx="7225030" cy="381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indent="0">
              <a:buNone/>
              <a:defRPr lang="en-us" sz="1600" cap="none">
                <a:solidFill>
                  <a:srgbClr val="7F7F7F"/>
                </a:solidFill>
              </a:defRPr>
            </a:lvl1pPr>
            <a:lvl2pPr marL="457200" indent="0">
              <a:buNone/>
              <a:defRPr lang="en-us"/>
            </a:lvl2pPr>
            <a:lvl3pPr marL="914400" indent="0">
              <a:buNone/>
              <a:defRPr lang="en-us"/>
            </a:lvl3pPr>
            <a:lvl4pPr marL="1371600" indent="0">
              <a:buNone/>
              <a:defRPr lang="en-us"/>
            </a:lvl4pPr>
            <a:lvl5pPr marL="1828800" indent="0">
              <a:buNone/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IAbAAANOQAAKiUAABAAAAAmAAAACAAAAIGgAAAAAAAA"/>
              </a:ext>
            </a:extLst>
          </p:cNvSpPr>
          <p:nvPr>
            <p:ph idx="1"/>
          </p:nvPr>
        </p:nvSpPr>
        <p:spPr>
          <a:xfrm>
            <a:off x="677545" y="4470400"/>
            <a:ext cx="8596630" cy="157099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indent="0" algn="l">
              <a:buNone/>
              <a:defRPr lang="en-us" sz="1800" cap="none">
                <a:solidFill>
                  <a:srgbClr val="3F3F3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BD2A-64F6-3A4B-B8D7-921EF3994EC7}" type="datetime1">
              <a:t>30.05.2024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8D9D-D3F6-3A7B-B8D7-252EC3994E70}" type="slidenum">
              <a:t>‹#›</a:t>
            </a:fld>
            <a:endParaRPr/>
          </a:p>
        </p:txBody>
      </p:sp>
      <p:sp>
        <p:nvSpPr>
          <p:cNvPr id="8" name="TextBox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QMAAN0EAAAVBwAAdggAABAAAAAmAAAACAAAAP//////////"/>
              </a:ext>
            </a:extLst>
          </p:cNvSpPr>
          <p:nvPr/>
        </p:nvSpPr>
        <p:spPr>
          <a:xfrm>
            <a:off x="541655" y="790575"/>
            <a:ext cx="60960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n-us"/>
            </a:pPr>
            <a:r>
              <a:rPr lang="en-us" sz="8000" cap="none">
                <a:solidFill>
                  <a:srgbClr val="BFE472"/>
                </a:solidFill>
                <a:latin typeface="Arial" pitchFamily="2" charset="-52"/>
                <a:ea typeface="Trebuchet MS" pitchFamily="2" charset="-52"/>
                <a:cs typeface="Trebuchet MS" pitchFamily="2" charset="-52"/>
              </a:rPr>
              <a:t>“</a:t>
            </a:r>
          </a:p>
        </p:txBody>
      </p:sp>
      <p:sp>
        <p:nvSpPr>
          <p:cNvPr id="9" name="TextBox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tTYAAMIRAAB1OgAAWxUAABAAAAAmAAAACAAAAP//////////"/>
              </a:ext>
            </a:extLst>
          </p:cNvSpPr>
          <p:nvPr/>
        </p:nvSpPr>
        <p:spPr>
          <a:xfrm>
            <a:off x="8893175" y="2886710"/>
            <a:ext cx="60960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n-us"/>
            </a:pPr>
            <a:r>
              <a:rPr lang="en-us" sz="8000" cap="none">
                <a:solidFill>
                  <a:srgbClr val="BFE472"/>
                </a:solidFill>
                <a:latin typeface="Arial" pitchFamily="2" charset="-52"/>
                <a:ea typeface="Trebuchet MS" pitchFamily="2" charset="-52"/>
                <a:cs typeface="Trebuchet MS" pitchFamily="2" charset="-52"/>
              </a:rPr>
              <a:t>”</a:t>
            </a:r>
            <a:endParaRPr lang="en-us" cap="none">
              <a:solidFill>
                <a:srgbClr val="BFE472"/>
              </a:solidFill>
              <a:latin typeface="Arial" pitchFamily="2" charset="-52"/>
              <a:ea typeface="Trebuchet MS" pitchFamily="2" charset="-52"/>
              <a:cs typeface="Trebuchet MS" pitchFamily="2" charset="-52"/>
            </a:endParaRPr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OMLAAANOQAA2hsAABAAAAAmAAAACAAAAIGgAAAAAAAA"/>
              </a:ext>
            </a:extLst>
          </p:cNvSpPr>
          <p:nvPr>
            <p:ph type="title"/>
          </p:nvPr>
        </p:nvSpPr>
        <p:spPr>
          <a:xfrm>
            <a:off x="677545" y="1932305"/>
            <a:ext cx="8596630" cy="25952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4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NobAAANOQAAKiUAABAAAAAmAAAACAAAAAGgAAAAAAAA"/>
              </a:ext>
            </a:extLst>
          </p:cNvSpPr>
          <p:nvPr>
            <p:ph idx="1"/>
          </p:nvPr>
        </p:nvSpPr>
        <p:spPr>
          <a:xfrm>
            <a:off x="677545" y="4527550"/>
            <a:ext cx="8596630" cy="15138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l">
              <a:buNone/>
              <a:defRPr lang="en-us" sz="1800" cap="none">
                <a:solidFill>
                  <a:srgbClr val="3F3F3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F311-5FF6-3A05-B8D7-A950BD994EFC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AA5C-12F6-3A5C-B8D7-E409E4994EB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wUAAMADAACFNwAAWBYAABAAAAAmAAAACAAAAIGgAAAAAAAA"/>
              </a:ext>
            </a:extLst>
          </p:cNvSpPr>
          <p:nvPr>
            <p:ph type="title"/>
          </p:nvPr>
        </p:nvSpPr>
        <p:spPr>
          <a:xfrm>
            <a:off x="931545" y="609600"/>
            <a:ext cx="8093710" cy="30226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4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LAYAAANOQAA2hsAABAAAAAmAAAACAAAAIGgAAAAAAAA"/>
              </a:ext>
            </a:extLst>
          </p:cNvSpPr>
          <p:nvPr>
            <p:ph idx="13"/>
          </p:nvPr>
        </p:nvSpPr>
        <p:spPr>
          <a:xfrm>
            <a:off x="677545" y="4013200"/>
            <a:ext cx="8596630" cy="5143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cap="none">
                <a:solidFill>
                  <a:srgbClr val="3F3F3F"/>
                </a:solidFill>
              </a:defRPr>
            </a:lvl1pPr>
            <a:lvl2pPr marL="457200" indent="0">
              <a:buNone/>
              <a:defRPr lang="en-us"/>
            </a:lvl2pPr>
            <a:lvl3pPr marL="914400" indent="0">
              <a:buNone/>
              <a:defRPr lang="en-us"/>
            </a:lvl3pPr>
            <a:lvl4pPr marL="1371600" indent="0">
              <a:buNone/>
              <a:defRPr lang="en-us"/>
            </a:lvl4pPr>
            <a:lvl5pPr marL="1828800" indent="0">
              <a:buNone/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NobAAANOQAAKiUAABAAAAAmAAAACAAAAAGgAAAAAAAA"/>
              </a:ext>
            </a:extLst>
          </p:cNvSpPr>
          <p:nvPr>
            <p:ph idx="1"/>
          </p:nvPr>
        </p:nvSpPr>
        <p:spPr>
          <a:xfrm>
            <a:off x="677545" y="4527550"/>
            <a:ext cx="8596630" cy="15138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l">
              <a:buNone/>
              <a:defRPr lang="en-us" sz="1800" cap="none">
                <a:solidFill>
                  <a:srgbClr val="7F7F7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B659-17F6-3A40-B8D7-E115F8994EB4}" type="datetime1">
              <a:t>30.05.2024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CC12-5CF6-3A3A-B8D7-AA6F82994EFF}" type="slidenum">
              <a:t>‹#›</a:t>
            </a:fld>
            <a:endParaRPr/>
          </a:p>
        </p:txBody>
      </p:sp>
      <p:sp>
        <p:nvSpPr>
          <p:cNvPr id="8" name="TextBox 2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QMAAN0EAAAVBwAAdggAABAAAAAmAAAACAAAAP//////////"/>
              </a:ext>
            </a:extLst>
          </p:cNvSpPr>
          <p:nvPr/>
        </p:nvSpPr>
        <p:spPr>
          <a:xfrm>
            <a:off x="541655" y="790575"/>
            <a:ext cx="60960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n-us"/>
            </a:pPr>
            <a:r>
              <a:rPr lang="en-us" sz="8000" cap="none">
                <a:solidFill>
                  <a:srgbClr val="BFE472"/>
                </a:solidFill>
                <a:latin typeface="Arial" pitchFamily="2" charset="-52"/>
                <a:ea typeface="Trebuchet MS" pitchFamily="2" charset="-52"/>
                <a:cs typeface="Trebuchet MS" pitchFamily="2" charset="-52"/>
              </a:rPr>
              <a:t>“</a:t>
            </a:r>
          </a:p>
        </p:txBody>
      </p:sp>
      <p:sp>
        <p:nvSpPr>
          <p:cNvPr id="9" name="TextBox 2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tTYAAMIRAAB1OgAAWxUAABAAAAAmAAAACAAAAP//////////"/>
              </a:ext>
            </a:extLst>
          </p:cNvSpPr>
          <p:nvPr/>
        </p:nvSpPr>
        <p:spPr>
          <a:xfrm>
            <a:off x="8893175" y="2886710"/>
            <a:ext cx="60960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n-us"/>
            </a:pPr>
            <a:r>
              <a:rPr lang="en-us" sz="8000" cap="none">
                <a:solidFill>
                  <a:srgbClr val="BFE472"/>
                </a:solidFill>
                <a:latin typeface="Arial" pitchFamily="2" charset="-52"/>
                <a:ea typeface="Trebuchet MS" pitchFamily="2" charset="-52"/>
                <a:cs typeface="Trebuchet MS" pitchFamily="2" charset="-52"/>
              </a:rPr>
              <a:t>”</a:t>
            </a:r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MADAAANOQAAWBYAABAAAAAmAAAACAAAAIGgAAAAAAAA"/>
              </a:ext>
            </a:extLst>
          </p:cNvSpPr>
          <p:nvPr>
            <p:ph type="title"/>
          </p:nvPr>
        </p:nvSpPr>
        <p:spPr>
          <a:xfrm>
            <a:off x="685800" y="609600"/>
            <a:ext cx="8588375" cy="30226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4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LAYAAANOQAA2hsAABAAAAAmAAAACAAAAIGgAAAAAAAA"/>
              </a:ext>
            </a:extLst>
          </p:cNvSpPr>
          <p:nvPr>
            <p:ph idx="13"/>
          </p:nvPr>
        </p:nvSpPr>
        <p:spPr>
          <a:xfrm>
            <a:off x="677545" y="4013200"/>
            <a:ext cx="8596630" cy="5143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cap="none">
                <a:solidFill>
                  <a:schemeClr val="accent1"/>
                </a:solidFill>
              </a:defRPr>
            </a:lvl1pPr>
            <a:lvl2pPr marL="457200" indent="0">
              <a:buNone/>
              <a:defRPr lang="en-us"/>
            </a:lvl2pPr>
            <a:lvl3pPr marL="914400" indent="0">
              <a:buNone/>
              <a:defRPr lang="en-us"/>
            </a:lvl3pPr>
            <a:lvl4pPr marL="1371600" indent="0">
              <a:buNone/>
              <a:defRPr lang="en-us"/>
            </a:lvl4pPr>
            <a:lvl5pPr marL="1828800" indent="0">
              <a:buNone/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NobAAANOQAAKiUAABAAAAAmAAAACAAAAAGgAAAAAAAA"/>
              </a:ext>
            </a:extLst>
          </p:cNvSpPr>
          <p:nvPr>
            <p:ph idx="1"/>
          </p:nvPr>
        </p:nvSpPr>
        <p:spPr>
          <a:xfrm>
            <a:off x="677545" y="4527550"/>
            <a:ext cx="8596630" cy="15138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l">
              <a:buNone/>
              <a:defRPr lang="en-us" sz="1800" cap="none">
                <a:solidFill>
                  <a:srgbClr val="7F7F7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FD13-5DF6-3A0B-B8D7-AB5EB3994EFE}" type="datetime1">
              <a:t>30.05.2024</a:t>
            </a:fld>
            <a:endParaRPr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C44E-00F6-3A32-B8D7-F6678A994EA3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EsNAAANOQAAKi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B046-08F6-3A46-B8D7-FE13FE994EAB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9956-18F6-3A6F-B8D7-EE3AD7994EBB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BDEAAMADAAAKOQAADiQAABAAAAAmAAAACAAAAIMAAAAAAAAA"/>
              </a:ext>
            </a:extLst>
          </p:cNvSpPr>
          <p:nvPr>
            <p:ph type="title"/>
          </p:nvPr>
        </p:nvSpPr>
        <p:spPr>
          <a:xfrm>
            <a:off x="7967980" y="609600"/>
            <a:ext cx="1304290" cy="5251450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CZLwAADiQAABAAAAAmAAAACAAAAAMAAAAAAAAA"/>
              </a:ext>
            </a:extLst>
          </p:cNvSpPr>
          <p:nvPr>
            <p:ph idx="1"/>
          </p:nvPr>
        </p:nvSpPr>
        <p:spPr>
          <a:xfrm>
            <a:off x="677545" y="609600"/>
            <a:ext cx="7059930" cy="525145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DD47-09F6-3A2B-B8D7-FF7E93994EAA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D466-28F6-3A22-B8D7-DE779A994E8B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MpkNP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ТекстСлайда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Lj0k6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NgJAADhJAAAsCUAABAAAAAmAAAACAAAAAEAAAAAAAAA"/>
              </a:ext>
            </a:extLst>
          </p:cNvSpPr>
          <p:nvPr>
            <p:ph sz="half" idx="1"/>
          </p:nvPr>
        </p:nvSpPr>
        <p:spPr>
          <a:xfrm>
            <a:off x="609600" y="1600200"/>
            <a:ext cx="5385435" cy="4526280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P5HME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HyYAANgJAABARwAAsCUAAAAAAAAmAAAACAAAAAEAAAAAAAAA"/>
              </a:ext>
            </a:extLst>
          </p:cNvSpPr>
          <p:nvPr>
            <p:ph sz="half" idx="2"/>
          </p:nvPr>
        </p:nvSpPr>
        <p:spPr>
          <a:xfrm>
            <a:off x="6196965" y="1600200"/>
            <a:ext cx="5385435" cy="4526280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5" name="ОбластьДатыВремени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CNH/P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C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AB42-0CF6-3A5D-B8D7-FA08E5994EAF}" type="datetime1">
              <a:t>30.05.2024</a:t>
            </a:fld>
            <a:endParaRPr/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DnjPg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C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endParaRPr/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HwL2h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C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chemeClr val="accent1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BCC4-8AF6-3A4A-B8D7-7C1FF2994E2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GPIR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BtHAAA1AgAABAAAAAmAAAACAAAAIE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ТекстСлайда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JN3in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x0AAK4BAABARwAAsCUAABAAAAAmAAAACAAAAAE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K0Ruv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NQIAABtHAAAsCUAAAAAAAAmAAAACAAAAAEAAAAAAAAA"/>
              </a:ext>
            </a:extLst>
          </p:cNvSpPr>
          <p:nvPr>
            <p:ph sz="half" idx="2"/>
          </p:nvPr>
        </p:nvSpPr>
        <p:spPr>
          <a:xfrm>
            <a:off x="609600" y="1435100"/>
            <a:ext cx="4011295" cy="4691380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5" name="ОбластьДатыВремени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OpYDY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C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D590-DEF6-3A23-B8D7-28769B994E7D}" type="datetime1">
              <a:t>30.05.2024</a:t>
            </a:fld>
            <a:endParaRPr/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B7jW9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C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endParaRPr/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Inm/N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C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chemeClr val="accent1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E487-C9F6-3A12-B8D7-3F47AA994E6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BmYd+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KlGs0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EsNAAANOQAAKi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OuJp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C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F7BA-F4F6-3A01-B8D7-0254B9994E57}" type="datetime1">
              <a:t>30.05.2024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DReZ+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C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rgbClr val="8C8C8C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endParaRPr/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C/2F9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C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00" b="0" i="0" u="none" strike="noStrike" kern="1" cap="none" spc="0" baseline="0">
                <a:solidFill>
                  <a:schemeClr val="accent1"/>
                </a:solidFill>
                <a:effectLst/>
                <a:latin typeface="Trebuchet MS" pitchFamily="2" charset="-52"/>
                <a:ea typeface="Trebuchet MS" pitchFamily="2" charset="-52"/>
                <a:cs typeface="Trebuchet MS" pitchFamily="2" charset="-52"/>
              </a:defRPr>
            </a:pPr>
            <a:fld id="{1B6FCA05-4BF6-3A3C-B8D7-BD6984994EE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C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>
              <a:defRPr lang="en-us" sz="360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EsNAAANOQAAKi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C4D9-97F6-3A32-B8D7-61678A994E34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C08F-C1F6-3A36-B8D7-37638E994E6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J0QAAANOQAA2hsAABAAAAAmAAAACAAAAIGAAAAAAAAA"/>
              </a:ext>
            </a:extLst>
          </p:cNvSpPr>
          <p:nvPr>
            <p:ph type="title"/>
          </p:nvPr>
        </p:nvSpPr>
        <p:spPr>
          <a:xfrm>
            <a:off x="677545" y="2700655"/>
            <a:ext cx="8596630" cy="18268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40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NobAAANOQAAJSEAABAAAAAmAAAACAAAAAGAAAAAAAAA"/>
              </a:ext>
            </a:extLst>
          </p:cNvSpPr>
          <p:nvPr>
            <p:ph idx="1"/>
          </p:nvPr>
        </p:nvSpPr>
        <p:spPr>
          <a:xfrm>
            <a:off x="677545" y="4527550"/>
            <a:ext cx="8596630" cy="860425"/>
          </a:xfrm>
        </p:spPr>
        <p:txBody>
          <a:bodyPr/>
          <a:lstStyle>
            <a:lvl1pPr marL="0" indent="0" algn="l">
              <a:buNone/>
              <a:defRPr lang="en-us" sz="2000" cap="none">
                <a:solidFill>
                  <a:srgbClr val="7F7F7F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A57C-32F6-3A53-B8D7-C406EB994E91}" type="datetime1">
              <a:t>30.05.2024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C70C-42F6-3A31-B8D7-B46489994EE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EsNAADoHQAAKiUAABAAAAAmAAAACAAAAAEAAAAAAAAA"/>
              </a:ext>
            </a:extLst>
          </p:cNvSpPr>
          <p:nvPr>
            <p:ph idx="1"/>
          </p:nvPr>
        </p:nvSpPr>
        <p:spPr>
          <a:xfrm>
            <a:off x="677545" y="2160905"/>
            <a:ext cx="4184015" cy="3880485"/>
          </a:xfrm>
        </p:spPr>
        <p:txBody>
          <a:bodyPr/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B8AAEsNAAANOQAAKiUAABAAAAAmAAAACAAAAAEAAAAAAAAA"/>
              </a:ext>
            </a:extLst>
          </p:cNvSpPr>
          <p:nvPr>
            <p:ph idx="2"/>
          </p:nvPr>
        </p:nvSpPr>
        <p:spPr>
          <a:xfrm>
            <a:off x="5090160" y="2160905"/>
            <a:ext cx="4184015" cy="3880485"/>
          </a:xfrm>
        </p:spPr>
        <p:txBody>
          <a:bodyPr/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A125-6BF6-3A57-B8D7-9D02EF994EC8}" type="datetime1">
              <a:t>30.05.2024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DCAA-E4F6-3A2A-B8D7-127F92994E47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QAAEsNAADoHQAA1xAAABAAAAAmAAAACAAAAIGgAAAAAAAA"/>
              </a:ext>
            </a:extLst>
          </p:cNvSpPr>
          <p:nvPr>
            <p:ph idx="1"/>
          </p:nvPr>
        </p:nvSpPr>
        <p:spPr>
          <a:xfrm>
            <a:off x="675640" y="2160905"/>
            <a:ext cx="4185920" cy="5765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0" cap="none"/>
            </a:lvl1pPr>
            <a:lvl2pPr marL="457200" indent="0">
              <a:buNone/>
              <a:defRPr lang="en-us" sz="2000" b="1" cap="none"/>
            </a:lvl2pPr>
            <a:lvl3pPr marL="914400" indent="0">
              <a:buNone/>
              <a:defRPr lang="en-us" sz="1800" b="1" cap="none"/>
            </a:lvl3pPr>
            <a:lvl4pPr marL="1371600" indent="0">
              <a:buNone/>
              <a:defRPr lang="en-us" sz="1600" b="1" cap="none"/>
            </a:lvl4pPr>
            <a:lvl5pPr marL="1828800" indent="0">
              <a:buNone/>
              <a:defRPr lang="en-us" sz="1600" b="1" cap="none"/>
            </a:lvl5pPr>
            <a:lvl6pPr marL="2286000" indent="0">
              <a:buNone/>
              <a:defRPr lang="en-us" sz="1600" b="1" cap="none"/>
            </a:lvl6pPr>
            <a:lvl7pPr marL="2743200" indent="0">
              <a:buNone/>
              <a:defRPr lang="en-us" sz="1600" b="1" cap="none"/>
            </a:lvl7pPr>
            <a:lvl8pPr marL="3200400" indent="0">
              <a:buNone/>
              <a:defRPr lang="en-us" sz="1600" b="1" cap="none"/>
            </a:lvl8pPr>
            <a:lvl9pPr marL="3657600" indent="0">
              <a:buNone/>
              <a:defRPr lang="en-us" sz="1600" b="1" cap="none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QAANcQAADoHQAAKiUAABAAAAAmAAAACAAAAAEgAAAAAAAA"/>
              </a:ext>
            </a:extLst>
          </p:cNvSpPr>
          <p:nvPr>
            <p:ph idx="2"/>
          </p:nvPr>
        </p:nvSpPr>
        <p:spPr>
          <a:xfrm>
            <a:off x="675640" y="2737485"/>
            <a:ext cx="4185920" cy="330390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NYj6g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TR8AAEsNAAANOQAA1xAAABAAAAAmAAAACAAAAIGgAAAAAAAA"/>
              </a:ext>
            </a:extLst>
          </p:cNvSpPr>
          <p:nvPr>
            <p:ph idx="3"/>
          </p:nvPr>
        </p:nvSpPr>
        <p:spPr>
          <a:xfrm>
            <a:off x="5088255" y="2160905"/>
            <a:ext cx="4185920" cy="5765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0" cap="none"/>
            </a:lvl1pPr>
            <a:lvl2pPr marL="457200" indent="0">
              <a:buNone/>
              <a:defRPr lang="en-us" sz="2000" b="1" cap="none"/>
            </a:lvl2pPr>
            <a:lvl3pPr marL="914400" indent="0">
              <a:buNone/>
              <a:defRPr lang="en-us" sz="1800" b="1" cap="none"/>
            </a:lvl3pPr>
            <a:lvl4pPr marL="1371600" indent="0">
              <a:buNone/>
              <a:defRPr lang="en-us" sz="1600" b="1" cap="none"/>
            </a:lvl4pPr>
            <a:lvl5pPr marL="1828800" indent="0">
              <a:buNone/>
              <a:defRPr lang="en-us" sz="1600" b="1" cap="none"/>
            </a:lvl5pPr>
            <a:lvl6pPr marL="2286000" indent="0">
              <a:buNone/>
              <a:defRPr lang="en-us" sz="1600" b="1" cap="none"/>
            </a:lvl6pPr>
            <a:lvl7pPr marL="2743200" indent="0">
              <a:buNone/>
              <a:defRPr lang="en-us" sz="1600" b="1" cap="none"/>
            </a:lvl7pPr>
            <a:lvl8pPr marL="3200400" indent="0">
              <a:buNone/>
              <a:defRPr lang="en-us" sz="1600" b="1" cap="none"/>
            </a:lvl8pPr>
            <a:lvl9pPr marL="3657600" indent="0">
              <a:buNone/>
              <a:defRPr lang="en-us" sz="1600" b="1" cap="none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TR8AANcQAAANOQAAKiUAABAAAAAmAAAACAAAAAEgAAAAAAAA"/>
              </a:ext>
            </a:extLst>
          </p:cNvSpPr>
          <p:nvPr>
            <p:ph idx="4"/>
          </p:nvPr>
        </p:nvSpPr>
        <p:spPr>
          <a:xfrm>
            <a:off x="5088255" y="2737485"/>
            <a:ext cx="4185920" cy="330390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BZlB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E58E-C0F6-3A13-B8D7-3646AB994E63}" type="datetime1">
              <a:t>30.05.2024</a:t>
            </a:fld>
            <a:endParaRPr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ECBB-F5F6-3A1A-B8D7-034FA2994E5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NYj6g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PC6Lw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A329-67F6-3A55-B8D7-9100ED994EC4}" type="datetime1">
              <a:t>30.05.2024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9yZW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MSJCn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9BDF-91F6-3A6D-B8D7-6738D5994E3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A3C0-8EF6-3A55-B8D7-7800ED994E2D}" type="datetime1">
              <a:t>30.05.2024</a:t>
            </a:fld>
            <a:endParaRPr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Jg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B1E9-A7F6-3A47-B8D7-5112FF994E04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BiPq9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DgJAADhGwAAFREAABAAAAAmAAAACAAAAIGgAAAAAAAA"/>
              </a:ext>
            </a:extLst>
          </p:cNvSpPr>
          <p:nvPr>
            <p:ph type="title"/>
          </p:nvPr>
        </p:nvSpPr>
        <p:spPr>
          <a:xfrm>
            <a:off x="677545" y="1498600"/>
            <a:ext cx="3854450" cy="12782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en-us" sz="200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LDVLw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SR0AACsDAAANOQAAKiUAABAAAAAmAAAACAAAAAEgAAAAAAAA"/>
              </a:ext>
            </a:extLst>
          </p:cNvSpPr>
          <p:nvPr>
            <p:ph idx="1"/>
          </p:nvPr>
        </p:nvSpPr>
        <p:spPr>
          <a:xfrm>
            <a:off x="4760595" y="514985"/>
            <a:ext cx="4513580" cy="552640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KDY5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BURAADhGwAA+yAAABAAAAAmAAAACAAAAAGgAAAAAAAA"/>
              </a:ext>
            </a:extLst>
          </p:cNvSpPr>
          <p:nvPr>
            <p:ph idx="2"/>
          </p:nvPr>
        </p:nvSpPr>
        <p:spPr>
          <a:xfrm>
            <a:off x="677545" y="2776855"/>
            <a:ext cx="3854450" cy="2584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>
              <a:buNone/>
              <a:defRPr lang="en-us" sz="1400" cap="none"/>
            </a:lvl1pPr>
            <a:lvl2pPr marL="457200" indent="0">
              <a:buNone/>
              <a:defRPr lang="en-us" sz="1400" cap="none"/>
            </a:lvl2pPr>
            <a:lvl3pPr marL="914400" indent="0">
              <a:buNone/>
              <a:defRPr lang="en-us" sz="1200" cap="none"/>
            </a:lvl3pPr>
            <a:lvl4pPr marL="1370965" indent="0">
              <a:buNone/>
              <a:defRPr lang="en-us" sz="1000" cap="none"/>
            </a:lvl4pPr>
            <a:lvl5pPr marL="1828165" indent="0">
              <a:buNone/>
              <a:defRPr lang="en-us" sz="1000" cap="none"/>
            </a:lvl5pPr>
            <a:lvl6pPr marL="2285365" indent="0">
              <a:buNone/>
              <a:defRPr lang="en-us" sz="1000" cap="none"/>
            </a:lvl6pPr>
            <a:lvl7pPr marL="2742565" indent="0">
              <a:buNone/>
              <a:defRPr lang="en-us" sz="1000" cap="none"/>
            </a:lvl7pPr>
            <a:lvl8pPr marL="3199130" indent="0">
              <a:buNone/>
              <a:defRPr lang="en-us" sz="1000" cap="none"/>
            </a:lvl8pPr>
            <a:lvl9pPr marL="3656330" indent="0">
              <a:buNone/>
              <a:defRPr lang="en-us" sz="1000" cap="none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FA91-DFF6-3A0C-B8D7-2959B4994E7C}" type="datetime1">
              <a:t>30.05.2024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V0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EB6C-22F6-3A1D-B8D7-D448A5994E8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jRDQ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IgdAAANOQAABSEAABAAAAAmAAAACAAAAIGgAAAAAAAA"/>
              </a:ext>
            </a:extLst>
          </p:cNvSpPr>
          <p:nvPr>
            <p:ph type="title"/>
          </p:nvPr>
        </p:nvSpPr>
        <p:spPr>
          <a:xfrm>
            <a:off x="677545" y="4800600"/>
            <a:ext cx="859663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2400" b="0" cap="none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aBsAABAAAAAmAAAACAAAAAGgAAAAAAAA"/>
              </a:ext>
            </a:extLst>
          </p:cNvSpPr>
          <p:nvPr>
            <p:ph type="pic" idx="1"/>
          </p:nvPr>
        </p:nvSpPr>
        <p:spPr>
          <a:xfrm>
            <a:off x="677545" y="609600"/>
            <a:ext cx="8596630" cy="38455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ctr">
              <a:buNone/>
              <a:defRPr lang="en-us" sz="1600" cap="none"/>
            </a:lvl1pPr>
            <a:lvl2pPr marL="457200" indent="0">
              <a:buNone/>
              <a:defRPr lang="en-us" sz="1600" cap="none"/>
            </a:lvl2pPr>
            <a:lvl3pPr marL="914400" indent="0">
              <a:buNone/>
              <a:defRPr lang="en-us" sz="1600" cap="none"/>
            </a:lvl3pPr>
            <a:lvl4pPr marL="1371600" indent="0">
              <a:buNone/>
              <a:defRPr lang="en-us" sz="1600" cap="none"/>
            </a:lvl4pPr>
            <a:lvl5pPr marL="1828800" indent="0">
              <a:buNone/>
              <a:defRPr lang="en-us" sz="1600" cap="none"/>
            </a:lvl5pPr>
            <a:lvl6pPr marL="2286000" indent="0">
              <a:buNone/>
              <a:defRPr lang="en-us" sz="1600" cap="none"/>
            </a:lvl6pPr>
            <a:lvl7pPr marL="2743200" indent="0">
              <a:buNone/>
              <a:defRPr lang="en-us" sz="1600" cap="none"/>
            </a:lvl7pPr>
            <a:lvl8pPr marL="3200400" indent="0">
              <a:buNone/>
              <a:defRPr lang="en-us" sz="1600" cap="none"/>
            </a:lvl8pPr>
            <a:lvl9pPr marL="3657600" indent="0">
              <a:buNone/>
              <a:defRPr lang="en-us" sz="1600" cap="none"/>
            </a:lvl9pPr>
          </a:lstStyle>
          <a:p>
            <a:pPr>
              <a:defRPr lang="en-us"/>
            </a:pPr>
            <a:r>
              <a:rPr lang="ru-ru" cap="none"/>
              <a:t>Вставка рисунка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AUhAAANOQAAKiUAABAAAAAmAAAACAAAAAGgAAAAAAAA"/>
              </a:ext>
            </a:extLst>
          </p:cNvSpPr>
          <p:nvPr>
            <p:ph idx="2"/>
          </p:nvPr>
        </p:nvSpPr>
        <p:spPr>
          <a:xfrm>
            <a:off x="677545" y="5367655"/>
            <a:ext cx="8596630" cy="6737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>
              <a:buNone/>
              <a:defRPr lang="en-us" sz="1200" cap="none"/>
            </a:lvl1pPr>
            <a:lvl2pPr marL="457200" indent="0">
              <a:buNone/>
              <a:defRPr lang="en-us" sz="1200" cap="none"/>
            </a:lvl2pPr>
            <a:lvl3pPr marL="914400" indent="0">
              <a:buNone/>
              <a:defRPr lang="en-us" sz="1000" cap="none"/>
            </a:lvl3pPr>
            <a:lvl4pPr marL="1371600" indent="0">
              <a:buNone/>
              <a:defRPr lang="en-us" sz="900" cap="none"/>
            </a:lvl4pPr>
            <a:lvl5pPr marL="1828800" indent="0">
              <a:buNone/>
              <a:defRPr lang="en-us" sz="900" cap="none"/>
            </a:lvl5pPr>
            <a:lvl6pPr marL="2286000" indent="0">
              <a:buNone/>
              <a:defRPr lang="en-us" sz="900" cap="none"/>
            </a:lvl6pPr>
            <a:lvl7pPr marL="2743200" indent="0">
              <a:buNone/>
              <a:defRPr lang="en-us" sz="900" cap="none"/>
            </a:lvl7pPr>
            <a:lvl8pPr marL="3200400" indent="0">
              <a:buNone/>
              <a:defRPr lang="en-us" sz="900" cap="none"/>
            </a:lvl8pPr>
            <a:lvl9pPr marL="3657600" indent="0">
              <a:buNone/>
              <a:defRPr lang="en-us" sz="900" cap="none"/>
            </a:lvl9pPr>
          </a:lstStyle>
          <a:p>
            <a:pPr>
              <a:defRPr lang="en-us"/>
            </a:pPr>
            <a:r>
              <a:rPr lang="ru-ru" cap="none"/>
              <a:t>Образец текста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6FAAFD-B3F6-3A5C-B8D7-4509E4994E10}" type="datetime1">
              <a:t>30.05.2024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1B6FACEE-A0F6-3A5A-B8D7-560FE2994E03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/OZVZhMAAAAlAAAAAQAAAA8BAAAAkAAAAEgAAACQAAAASAAAAAAAAAAAAAAAAAAAABcAAAAUAAAAAAAAAAAAAAD/fwAA/38AAAAAAAAJAAAABAAAAAAAAAAfAAAAVAAAAAAAAAAAAAAAAAAAAAAAAAAAAAAAAAAAAAAAAAAAAAAAAAAAAAAAAAAAAAAAAAAAAAAAAAAAAAAAAAAAAAAAAAAAAAAAAAAAAAAAAAAAAAAAAAAAACEAAAAYAAAAFAAAAAAAAADz////AEsAADAqAAAQAAAAJgAAAAgAAAD/////AAAAAA=="/>
              </a:ext>
            </a:extLst>
          </p:cNvGrpSpPr>
          <p:nvPr/>
        </p:nvGrpSpPr>
        <p:grpSpPr>
          <a:xfrm>
            <a:off x="0" y="-8255"/>
            <a:ext cx="12192000" cy="6866255"/>
            <a:chOff x="0" y="-8255"/>
            <a:chExt cx="12192000" cy="6866255"/>
          </a:xfrm>
        </p:grpSpPr>
        <p:sp>
          <p:nvSpPr>
            <p:cNvPr id="12" name="Straight Connector 19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L+/vwAP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L+/vwAAAAACAAAAAgAAAADAwP8Af39/AAAAAAAAAAAAAAAAAAAAAAAAAAAAIQAAABgAAAAUAAAApTkAAAAAAAAlQQAAMCoAAAAAAAAmAAAACAAAAP//////////"/>
                </a:ext>
              </a:extLst>
            </p:cNvSpPr>
            <p:nvPr/>
          </p:nvSpPr>
          <p:spPr>
            <a:xfrm>
              <a:off x="9370695" y="0"/>
              <a:ext cx="1219200" cy="6858000"/>
            </a:xfrm>
            <a:prstGeom prst="line">
              <a:avLst/>
            </a:prstGeom>
            <a:noFill/>
            <a:ln w="9525" cap="flat" cmpd="sng" algn="ctr">
              <a:solidFill>
                <a:srgbClr val="BFBFBF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11" name="Straight Connector 2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NjY2AAP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NjY2AAAAAACAAAAAgAAAADAwP8Af39/AAAAAAAAAAAAAAAAAAAAAAAAAAAAIQAAABgAAAAUAAAArS0AAKYWAAD7SgAAMCoAAAAAAAAmAAAACAAAAP//////////"/>
                </a:ext>
              </a:extLst>
            </p:cNvSpPr>
            <p:nvPr/>
          </p:nvSpPr>
          <p:spPr>
            <a:xfrm flipH="1">
              <a:off x="7425055" y="3681730"/>
              <a:ext cx="4763770" cy="3176270"/>
            </a:xfrm>
            <a:prstGeom prst="line">
              <a:avLst/>
            </a:prstGeom>
            <a:noFill/>
            <a:ln w="9525" cap="flat" cmpd="sng" algn="ctr">
              <a:solidFill>
                <a:srgbClr val="D8D8D8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10" name="Rectangle 23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ezgAAPP////7SgAAMCoAAAAAAAAAAAAAAAAAAAEAAABQAAAAAAAAAAAA4D8AAAAAAADgPwAAAAAAAOA/AAAAAAAA4D8AAAAAAADgPwAAAAAAAOA/AAAAAAAA4D8AAAAAAADgPwAAAAAAAOA/AAAAAAAA4D8CAAAAjAAAAAEAAAAAAAAAkMImDIOxIwBH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ezgAAPP////7SgAAMCoAAAAAAAAmAAAACAAAAP//////////"/>
                </a:ext>
              </a:extLst>
            </p:cNvSpPr>
            <p:nvPr/>
          </p:nvSpPr>
          <p:spPr>
            <a:xfrm>
              <a:off x="9181465" y="-8255"/>
              <a:ext cx="3007360" cy="6866255"/>
            </a:xfrm>
            <a:custGeom>
              <a:avLst/>
              <a:gdLst/>
              <a:ahLst/>
              <a:cxnLst/>
              <a:rect l="0" t="0" r="3007360" b="6866255"/>
              <a:pathLst>
                <a:path w="3007360" h="6866255">
                  <a:moveTo>
                    <a:pt x="2045539" y="0"/>
                  </a:moveTo>
                  <a:lnTo>
                    <a:pt x="3007360" y="0"/>
                  </a:lnTo>
                  <a:lnTo>
                    <a:pt x="3007360" y="6866255"/>
                  </a:lnTo>
                  <a:lnTo>
                    <a:pt x="0" y="6866255"/>
                  </a:lnTo>
                  <a:lnTo>
                    <a:pt x="2045539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>
              <a:noFill/>
            </a:ln>
            <a:effectLst/>
          </p:spPr>
        </p:sp>
        <p:sp>
          <p:nvSpPr>
            <p:cNvPr id="9" name="Rectangle 25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FDsAAPP///8ASwAAMCoAAAAAAAAAAAAAAAAAAAEAAABQAAAAAAAAAAAA4D8AAAAAAADgPwAAAAAAAOA/AAAAAAAA4D8AAAAAAADgPwAAAAAAAOA/AAAAAAAA4D8AAAAAAADgPwAAAAAAAOA/AAAAAAAA4D8CAAAAjAAAAAEAAAAAAAAAkMImDIOxIwBR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FDsAAPP///8ASwAAMCoAAAAAAAAmAAAACAAAAP//////////"/>
                </a:ext>
              </a:extLst>
            </p:cNvSpPr>
            <p:nvPr/>
          </p:nvSpPr>
          <p:spPr>
            <a:xfrm>
              <a:off x="9603740" y="-8255"/>
              <a:ext cx="2588260" cy="6866255"/>
            </a:xfrm>
            <a:custGeom>
              <a:avLst/>
              <a:gdLst/>
              <a:ahLst/>
              <a:cxnLst/>
              <a:rect l="0" t="0" r="2588260" b="6866255"/>
              <a:pathLst>
                <a:path w="2588260" h="6866255">
                  <a:moveTo>
                    <a:pt x="0" y="0"/>
                  </a:moveTo>
                  <a:lnTo>
                    <a:pt x="2588260" y="0"/>
                  </a:lnTo>
                  <a:lnTo>
                    <a:pt x="2588260" y="6866255"/>
                  </a:lnTo>
                  <a:lnTo>
                    <a:pt x="1209321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000"/>
              </a:schemeClr>
            </a:solidFill>
            <a:ln>
              <a:noFill/>
            </a:ln>
            <a:effectLst/>
          </p:spPr>
        </p:sp>
        <p:sp>
          <p:nvSpPr>
            <p:cNvPr id="8" name="Isosceles Triangle 23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8D8AAAAAAADgPwAAAAAAAOA/AAAAAAAA4D8AAAAAAADgPwAAAAAAAOA/AAAAAAAA4D8AAAAAAADgPwAAAAAAAOA/AAAAAAAA4D8CAAAAjAAAAAEAAAAAAAAAVKAhDYOxIwAd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VKAhBoOxIwAAAAAAAAAAAAAAAAAAAAAAAAAAAAAAAAAAAAAAAAAAAJDCJgV/f38A6+vrA8zMzADAwP8Af39/AAAAAAAAAAAAAAAAAAAAAAAAAAAAIQAAABgAAAAUAAAA8zYAAMASAAAASwAAMCoAAAAAAAAmAAAACAAAAP//////////"/>
                </a:ext>
              </a:extLst>
            </p:cNvSpPr>
            <p:nvPr/>
          </p:nvSpPr>
          <p:spPr>
            <a:xfrm>
              <a:off x="8932545" y="3048000"/>
              <a:ext cx="3259455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000"/>
              </a:schemeClr>
            </a:solidFill>
            <a:ln>
              <a:noFill/>
            </a:ln>
            <a:effectLst/>
          </p:spPr>
        </p:sp>
        <p:sp>
          <p:nvSpPr>
            <p:cNvPr id="7" name="Rectangle 2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bDkAAPP////7SgAAMCoAAAAAAAAAAAAAAAAAAAEAAABQAAAAAAAAAAAA4D8AAAAAAADgPwAAAAAAAOA/AAAAAAAA4D8AAAAAAADgPwAAAAAAAOA/AAAAAAAA4D8AAAAAAADgPwAAAAAAAOA/AAAAAAAA4D8CAAAAjAAAAAEAAAAAAAAAP3gYAIOxIwAf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HRpIi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3gYAIOxIwAAAAAAAAAAAAAAAAAAAAAAAAAAAAAAAAAAAAAAAAAAAJDCJgV/f38A6+vrA8zMzADAwP8Af39/AAAAAAAAAAAAAAAAAAAAAAAAAAAAIQAAABgAAAAUAAAAbDkAAPP////7SgAAMCoAAAAAAAAmAAAACAAAAP//////////"/>
                </a:ext>
              </a:extLst>
            </p:cNvSpPr>
            <p:nvPr/>
          </p:nvSpPr>
          <p:spPr>
            <a:xfrm>
              <a:off x="9334500" y="-8255"/>
              <a:ext cx="2854325" cy="6866255"/>
            </a:xfrm>
            <a:custGeom>
              <a:avLst/>
              <a:gdLst/>
              <a:ahLst/>
              <a:cxnLst/>
              <a:rect l="0" t="0" r="2854325" b="6866255"/>
              <a:pathLst>
                <a:path w="2854325" h="6866255">
                  <a:moveTo>
                    <a:pt x="0" y="0"/>
                  </a:moveTo>
                  <a:lnTo>
                    <a:pt x="2854325" y="0"/>
                  </a:lnTo>
                  <a:lnTo>
                    <a:pt x="2854325" y="6866255"/>
                  </a:lnTo>
                  <a:lnTo>
                    <a:pt x="2470749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>
              <a:noFill/>
            </a:ln>
            <a:effectLst/>
          </p:spPr>
        </p:sp>
        <p:sp>
          <p:nvSpPr>
            <p:cNvPr id="6" name="Rectangle 2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C0MAAPP////7SgAAMCoAAAAAAAAAAAAAAAAAAAEAAABQAAAAAAAAAAAA4D8AAAAAAADgPwAAAAAAAOA/AAAAAAAA4D8AAAAAAADgPwAAAAAAAOA/AAAAAAAA4D8AAAAAAADgPwAAAAAAAOA/AAAAAAAA4D8CAAAAjAAAAAEAAAAAAAAAv+RyAIOxIwAf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CB0eX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v+RyAIOxIwAAAAAAAAAAAAAAAAAAAAAAAAAAAAAAAAAAAAAAAAAAAJDCJgV/f38A6+vrA8zMzADAwP8Af39/AAAAAAAAAAAAAAAAAAAAAAAAAAAAIQAAABgAAAAUAAAAC0MAAPP////7SgAAMCoAAAAAAAAmAAAACAAAAP//////////"/>
                </a:ext>
              </a:extLst>
            </p:cNvSpPr>
            <p:nvPr/>
          </p:nvSpPr>
          <p:spPr>
            <a:xfrm>
              <a:off x="10898505" y="-8255"/>
              <a:ext cx="1290320" cy="6866255"/>
            </a:xfrm>
            <a:custGeom>
              <a:avLst/>
              <a:gdLst/>
              <a:ahLst/>
              <a:cxnLst/>
              <a:rect l="0" t="0" r="1290320" b="6866255"/>
              <a:pathLst>
                <a:path w="1290320" h="6866255">
                  <a:moveTo>
                    <a:pt x="1019914" y="0"/>
                  </a:moveTo>
                  <a:lnTo>
                    <a:pt x="1290320" y="0"/>
                  </a:lnTo>
                  <a:lnTo>
                    <a:pt x="1290320" y="6866255"/>
                  </a:lnTo>
                  <a:lnTo>
                    <a:pt x="0" y="6866255"/>
                  </a:lnTo>
                  <a:lnTo>
                    <a:pt x="1019914" y="0"/>
                  </a:lnTo>
                  <a:close/>
                </a:path>
              </a:pathLst>
            </a:custGeom>
            <a:solidFill>
              <a:srgbClr val="BFE472">
                <a:alpha val="69000"/>
              </a:srgbClr>
            </a:solidFill>
            <a:ln>
              <a:noFill/>
            </a:ln>
            <a:effectLst/>
          </p:spPr>
        </p:sp>
        <p:sp>
          <p:nvSpPr>
            <p:cNvPr id="5" name="Rectangle 29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CwAAAA0AAAAAS0MAAPP////7SgAAMCoAAAAAAAAAAAAAAAAAAAEAAABQAAAAAAAAAAAA4D8AAAAAAADgPwAAAAAAAOA/AAAAAAAA4D8AAAAAAADgPwAAAAAAAOA/AAAAAAAA4D8AAAAAAADgPwAAAAAAAOA/AAAAAAAA4D8CAAAAjAAAAAEAAAAAAAAAkMImDIOxIwAk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G50Pj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S0MAAPP////7SgAAMCoAAAAAAAAmAAAACAAAAP//////////"/>
                </a:ext>
              </a:extLst>
            </p:cNvSpPr>
            <p:nvPr/>
          </p:nvSpPr>
          <p:spPr>
            <a:xfrm>
              <a:off x="10939145" y="-8255"/>
              <a:ext cx="1249680" cy="6866255"/>
            </a:xfrm>
            <a:custGeom>
              <a:avLst/>
              <a:gdLst/>
              <a:ahLst/>
              <a:cxnLst/>
              <a:rect l="0" t="0" r="1249680" b="6866255"/>
              <a:pathLst>
                <a:path w="1249680" h="6866255">
                  <a:moveTo>
                    <a:pt x="0" y="0"/>
                  </a:moveTo>
                  <a:lnTo>
                    <a:pt x="1249680" y="0"/>
                  </a:lnTo>
                  <a:lnTo>
                    <a:pt x="1249680" y="6866255"/>
                  </a:lnTo>
                  <a:lnTo>
                    <a:pt x="1109253" y="6866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>
              <a:noFill/>
            </a:ln>
            <a:effectLst/>
          </p:spPr>
        </p:sp>
        <p:sp>
          <p:nvSpPr>
            <p:cNvPr id="4" name="Isosceles Triangle 2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8D8AAAAAAADgPwAAAAAAAOA/AAAAAAAA4D8AAAAAAADgPwAAAAAAAOA/AAAAAAAA4D8AAAAAAADgPwAAAAAAAOA/AAAAAAAA4D8CAAAAjAAAAAEAAAAAAAAAkMImDIOxIwAV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zT8AABUWAAD7SgAAMCoAAAAAAAAmAAAACAAAAP//////////"/>
                </a:ext>
              </a:extLst>
            </p:cNvSpPr>
            <p:nvPr/>
          </p:nvSpPr>
          <p:spPr>
            <a:xfrm>
              <a:off x="10371455" y="3589655"/>
              <a:ext cx="1817370" cy="326834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9000"/>
              </a:schemeClr>
            </a:solidFill>
            <a:ln>
              <a:noFill/>
            </a:ln>
            <a:effectLst/>
          </p:spPr>
        </p:sp>
        <p:sp>
          <p:nvSpPr>
            <p:cNvPr id="3" name="Isosceles Triangle 2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agAAAA0AAAAAkAAAAEgAAACQAAAASAAAAAAAAAAAAAAAAAAAAAEAAABQAAAAAAAAAAAAAAAAAAAAAADgPwAAAAAAAOA/AAAAAAAA4D8AAAAAAADgPwAAAAAAAOA/AAAAAAAA4D8AAAAAAADgPwAAAAAAAOA/AAAAAAAA4D8CAAAAjAAAAAEAAAAAAAAAkMImDIOxIwAQAAAAAAAAAAAAAAAAAAAAAAAAAAAAAAAAAAAAZAAAAAEAAABAAAAAAAAAAGQAAAAOAQAAAAAAAAAAAAAAAAAAAAAAAAAAAAAAAAAAAAAAAAAAAAAAAAAAAAAAAAAAAAAAAAAAAAAAAAAAAAAAAAAAAAAAAAAAAAAAAAAAFAAAADwAAAAAAAAAAAAAAJDCJgw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kMImBYOxIwAAAAAAAAAAAAAAAAAAAAAAAAAAAAAAAAAAAAAAAAAAAJDCJgV/f38A6+vrA8zMzADAwP8Af39/AAAAAAAAAAAAAAAAAAAAAAAAAAAAIQAAABgAAAAUAAAAAAAAALAYAADDAgAAMCoAAAAAAAAmAAAACAAAAP//////////"/>
                </a:ext>
              </a:extLst>
            </p:cNvSpPr>
            <p:nvPr/>
          </p:nvSpPr>
          <p:spPr>
            <a:xfrm>
              <a:off x="0" y="4013200"/>
              <a:ext cx="448945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000"/>
              </a:schemeClr>
            </a:solidFill>
            <a:ln>
              <a:noFill/>
            </a:ln>
            <a:effectLst/>
          </p:spPr>
        </p:sp>
      </p:grpSp>
      <p:sp>
        <p:nvSpPr>
          <p:cNvPr id="13" name="Title Placeholder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MADAAANOQAA4AsAABAAAAAmAAAACAAAAL8vAAD//8EB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заголовка</a:t>
            </a:r>
          </a:p>
        </p:txBody>
      </p:sp>
      <p:sp>
        <p:nvSpPr>
          <p:cNvPr id="14" name="Tex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EsNAAANOQAAKiUAABAAAAAmAAAACAAAAD8vAAD//8EB"/>
              </a:ext>
            </a:extLst>
          </p:cNvSpPr>
          <p:nvPr>
            <p:ph type="body" idx="1"/>
          </p:nvPr>
        </p:nvSpPr>
        <p:spPr>
          <a:xfrm>
            <a:off x="677545" y="2160905"/>
            <a:ext cx="8596630" cy="3880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1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ywAAColAADvMQAAaScAABAAAAAmAAAACAAAAL+PAAD//8EB"/>
              </a:ext>
            </a:extLst>
          </p:cNvSpPr>
          <p:nvPr>
            <p:ph type="dt" sz="half" idx="2"/>
          </p:nvPr>
        </p:nvSpPr>
        <p:spPr>
          <a:xfrm>
            <a:off x="7205345" y="6041390"/>
            <a:ext cx="91186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en-us" sz="900" cap="none">
                <a:solidFill>
                  <a:srgbClr val="8C8C8C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fld id="{1B6FEA26-68F6-3A1C-B8D7-9E49A4994ECB}" type="datetime1">
              <a:t>30.05.2024</a:t>
            </a:fld>
            <a:endParaRPr/>
          </a:p>
        </p:txBody>
      </p:sp>
      <p:sp>
        <p:nvSpPr>
          <p:cNvPr id="16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wQAAColAADoKgAAaScAABAAAAAmAAAACAAAAL+PAAD//8EB"/>
              </a:ext>
            </a:extLst>
          </p:cNvSpPr>
          <p:nvPr>
            <p:ph type="ftr" sz="quarter" idx="3"/>
          </p:nvPr>
        </p:nvSpPr>
        <p:spPr>
          <a:xfrm>
            <a:off x="677545" y="6041390"/>
            <a:ext cx="6297295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900" cap="none">
                <a:solidFill>
                  <a:srgbClr val="8C8C8C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endParaRPr/>
          </a:p>
        </p:txBody>
      </p:sp>
      <p:sp>
        <p:nvSpPr>
          <p:cNvPr id="17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TQAAColAAANOQAAaScAABAAAAAmAAAACAAAAL+PAAD//8EB"/>
              </a:ext>
            </a:extLst>
          </p:cNvSpPr>
          <p:nvPr>
            <p:ph type="sldNum" sz="quarter" idx="4"/>
          </p:nvPr>
        </p:nvSpPr>
        <p:spPr>
          <a:xfrm>
            <a:off x="8590915" y="6041390"/>
            <a:ext cx="68326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en-us" sz="900" cap="none">
                <a:solidFill>
                  <a:schemeClr val="accent1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fld id="{1B6FB3AA-E4F6-3A45-B8D7-1210FD994E47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72" r:id="rId17"/>
    <p:sldLayoutId id="2147483676" r:id="rId18"/>
    <p:sldLayoutId id="2147483678" r:id="rId19"/>
  </p:sldLayoutIdLst>
  <p:hf hdr="0" ftr="0"/>
  <p:txStyles>
    <p:title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" cap="none" spc="0" baseline="0">
          <a:solidFill>
            <a:schemeClr val="accent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2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8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1pPr>
      <a:lvl2pPr marL="742950" marR="0" indent="-28575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6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2pPr>
      <a:lvl3pPr marL="11430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4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3pPr>
      <a:lvl4pPr marL="16002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4pPr>
      <a:lvl5pPr marL="20574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5pPr>
      <a:lvl6pPr marL="25146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6pPr>
      <a:lvl7pPr marL="29718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7pPr>
      <a:lvl8pPr marL="34290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8pPr>
      <a:lvl9pPr marL="3886200" marR="0" indent="-228600" algn="l" defTabSz="45720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Wingdings 3" pitchFamily="1" charset="2"/>
        <a:buChar char=""/>
        <a:tabLst/>
        <a:defRPr lang="en-us" sz="1200" b="0" i="0" u="none" strike="noStrike" kern="1" cap="none" spc="0" baseline="0">
          <a:solidFill>
            <a:srgbClr val="3F3F3F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Trebuchet MS" pitchFamily="2" charset="-52"/>
          <a:ea typeface="Trebuchet MS" pitchFamily="2" charset="-52"/>
          <a:cs typeface="Trebuchet MS" pitchFamily="2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RQkAANIMAAANOQAA7xgAAAAAAAAmAAAACAAAAAEAAAAAAAAA"/>
              </a:ext>
            </a:extLst>
          </p:cNvSpPr>
          <p:nvPr>
            <p:ph type="ctrTitle"/>
          </p:nvPr>
        </p:nvSpPr>
        <p:spPr>
          <a:xfrm>
            <a:off x="1506855" y="2084070"/>
            <a:ext cx="7767320" cy="1969135"/>
          </a:xfrm>
        </p:spPr>
        <p:txBody>
          <a:bodyPr/>
          <a:lstStyle/>
          <a:p>
            <a:pPr algn="ctr">
              <a:defRPr lang="en-us"/>
            </a:pPr>
            <a:endParaRPr/>
          </a:p>
          <a:p>
            <a:pPr algn="ctr">
              <a:defRPr lang="en-us" sz="26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МДОУ Детский сад №46 «Фантазеры» г.Орска</a:t>
            </a:r>
          </a:p>
          <a:p>
            <a:pPr algn="ctr">
              <a:defRPr lang="en-us"/>
            </a:pPr>
            <a:endParaRPr/>
          </a:p>
          <a:p>
            <a:pPr algn="ctr">
              <a:defRPr lang="en-us"/>
            </a:pPr>
            <a:r>
              <a:rPr lang="ru-ru" sz="32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Семинар-практикум.</a:t>
            </a:r>
            <a:r>
              <a:t/>
            </a:r>
            <a:br/>
            <a:r>
              <a:rPr lang="ru-ru" sz="32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«Экологическое воспитание дошкольников через игры экологической направленности».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4AAJUZAABrNAAA4iQAAAAAAAAmAAAACAAAAAEgAAAAAAAA"/>
              </a:ext>
            </a:extLst>
          </p:cNvSpPr>
          <p:nvPr>
            <p:ph type="subTitle" idx="1"/>
          </p:nvPr>
        </p:nvSpPr>
        <p:spPr>
          <a:xfrm>
            <a:off x="2369185" y="4158615"/>
            <a:ext cx="6151880" cy="18370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ctr">
              <a:defRPr lang="en-us" sz="2200" cap="none"/>
            </a:pPr>
            <a:r>
              <a:rPr lang="ru-ru" b="1" cap="none">
                <a:solidFill>
                  <a:schemeClr val="tx1"/>
                </a:solidFill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Подготовила воспитатель : Беломестнова Ксения Леонидовна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400" b="1" i="0" u="none" strike="noStrike" kern="1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</a:t>
            </a:r>
            <a:r>
              <a:rPr sz="3600" cap="none"/>
              <a:t> «Загрязнение атмосферы»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LcCAAC4CAAAmRkAAAk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1417320"/>
            <a:ext cx="3719830" cy="50907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AUaAACXCAAAIzEAAH4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229735" y="1396365"/>
            <a:ext cx="3757930" cy="5186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KQxAABnCAAA4EgAALso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069580" y="1365885"/>
            <a:ext cx="3776980" cy="52552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defRPr lang="en-us" sz="3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Теневое лото</a:t>
            </a:r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NUBAABvCAAAdCsAAH4p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" y="1370965"/>
            <a:ext cx="6765925" cy="53740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HwEAAB4AgAAFB8AABo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401320"/>
            <a:ext cx="4323080" cy="61175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CYhAADnAQAAJTwAAGw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388610" y="309245"/>
            <a:ext cx="4388485" cy="62617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defRPr lang="en-us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Игра на сортировку по размеру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NUBAADHCAAA9RcAAJo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" y="1426845"/>
            <a:ext cx="3596640" cy="51733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M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OEYAACHCAAAWi8AAB0p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044315" y="1386205"/>
            <a:ext cx="3653155" cy="52971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I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F8wAAD2BwAACUkAAP0o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863205" y="1294130"/>
            <a:ext cx="4009390" cy="53689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defRPr lang="en-us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Круги Луллия</a:t>
            </a:r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LoDAAC4CAAAMBsAAGo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" y="1417320"/>
            <a:ext cx="3813810" cy="51523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D0dAAB2CAAAETUAAO0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375410"/>
            <a:ext cx="3873500" cy="52774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defRPr lang="en-us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Кубик Блума</a:t>
            </a:r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LcCAADICAAAhBoAAH0p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1427480"/>
            <a:ext cx="3869055" cy="53168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HgbAADpCAAAkzIAAO0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465320" y="1448435"/>
            <a:ext cx="3756025" cy="52044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 algn="l">
              <a:defRPr lang="en-us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b="1" cap="none"/>
              <a:t>Наш семинар подошел к концу</a:t>
            </a:r>
            <a:endParaRPr lang="ru-ru" cap="none"/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  <a:defRPr lang="en-us"/>
            </a:pPr>
            <a:r>
              <a:rPr lang="ru-ru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 Экологическое обучение и воспитание через игру является самым результативным и естественным.</a:t>
            </a:r>
            <a:r>
              <a:t/>
            </a:r>
            <a:br/>
            <a:r>
              <a:rPr lang="ru-ru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Игра – путь детей к познанию мира. Использование игровых обучающих ситуаций, помогает выработать у детей основы экологических навыков, закрепить элементарные научные представления о природе и взаимосвязях в ней, воспитывать эмоциональное и нравственное отношение ко всему живому.</a:t>
            </a:r>
            <a:r>
              <a:t/>
            </a:r>
            <a:br/>
            <a:r>
              <a:rPr lang="ru-ru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Детей не нужно учить играть, не нужно заставлять играть. Они играют спонтанно, охотно, с удовольствием даже на занятиях.</a:t>
            </a:r>
            <a:r>
              <a:t/>
            </a:r>
            <a:br/>
            <a:endParaRPr lang="ru-ru" b="1" i="1" cap="none">
              <a:latin typeface="Times New Roman" pitchFamily="1" charset="-52"/>
              <a:ea typeface="Trebuchet MS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 algn="ctr">
              <a:defRPr lang="en-us"/>
            </a:pPr>
            <a:r>
              <a:rPr lang="ru-ru" b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Актуальность темы: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gAAAAAAAA"/>
              </a:ext>
            </a:extLst>
          </p:cNvSpPr>
          <p:nvPr>
            <p:ph type="body" idx="1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ctr">
              <a:buNone/>
              <a:defRPr lang="en-us"/>
            </a:pPr>
            <a:r>
              <a: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 Экологическое воспитание дошкольников по праву занимает особое место в системе дошкольного образования. Обострение экологической проблемы диктует необходимость интенсивности в работе по формированию у детей экологического сознания, культуры природопользования. Эта работа начинается в детском саду - первом звене системы непрерывного образования. Экологическое воспитание дошкольников имеет важное значение, так как в этом возрасте закладываются основы экологической культуры, что является частью духовной культуры.</a:t>
            </a:r>
            <a:r>
              <a:t/>
            </a:r>
            <a:br/>
            <a:endParaRPr lang="ru-ru" sz="2000" b="1" i="1" cap="none">
              <a:latin typeface="Times New Roman" pitchFamily="1" charset="-52"/>
              <a:ea typeface="Trebuchet MS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HQoAAB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034415"/>
          </a:xfrm>
        </p:spPr>
        <p:txBody>
          <a:bodyPr/>
          <a:lstStyle/>
          <a:p>
            <a:pPr algn="ctr">
              <a:defRPr lang="en-us"/>
            </a:pPr>
            <a:r>
              <a:rPr lang="ru-ru" b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Цель</a:t>
            </a:r>
            <a:r>
              <a:rPr lang="ru-ru" cap="none"/>
              <a:t>.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BAAAAAmAAAACAAAAAAgAAAAAAAA"/>
              </a:ext>
            </a:extLst>
          </p:cNvSpPr>
          <p:nvPr>
            <p:ph type="body" idx="1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ctr">
              <a:buNone/>
              <a:defRPr lang="en-us"/>
            </a:pPr>
            <a:r>
              <a: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Цель работы – через игровую деятельность формировать начало экологической культуры детей: правильного отношения ребенка к природе, его окружающей, к себе и людям, как к части природы; к вещам и материалам природного происхождения, которыми он пользуется.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 algn="ctr">
              <a:defRPr lang="en-us"/>
            </a:pPr>
            <a:r>
              <a:rPr lang="ru-ru" b="1" cap="none"/>
              <a:t>Задачи.</a:t>
            </a:r>
            <a:endParaRPr lang="ru-ru" cap="none"/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JymA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FQIAALEJAAD3NgAAkCEAAAAAAAAmAAAACAAAAAEAAAAAAAAA"/>
              </a:ext>
            </a:extLst>
          </p:cNvSpPr>
          <p:nvPr>
            <p:ph type="body" idx="1"/>
          </p:nvPr>
        </p:nvSpPr>
        <p:spPr>
          <a:xfrm>
            <a:off x="338455" y="1575435"/>
            <a:ext cx="8596630" cy="3880485"/>
          </a:xfrm>
        </p:spPr>
        <p:txBody>
          <a:bodyPr/>
          <a:lstStyle/>
          <a:p>
            <a:pPr algn="ctr">
              <a:def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defRPr>
            </a:pPr>
            <a:endParaRPr/>
          </a:p>
          <a:p>
            <a:pPr algn="ctr">
              <a:defRPr lang="en-us"/>
            </a:pPr>
            <a:r>
              <a: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1.Учить детей замечать изменения, происходящие в природе и устанавливать причинно–следственные связи. </a:t>
            </a:r>
          </a:p>
          <a:p>
            <a:pPr algn="ctr">
              <a:defRPr lang="en-us"/>
            </a:pPr>
            <a:r>
              <a: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2.Развивать такие качества, как любознательность, наблюдательность, чувства прекрасного. </a:t>
            </a:r>
          </a:p>
          <a:p>
            <a:pPr algn="ctr">
              <a:defRPr lang="en-us"/>
            </a:pPr>
            <a:r>
              <a:rPr lang="ru-ru" sz="2000" b="1" i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3.Воспитывать бережное отношение к природе, умение сочувствовать и сопереживать.</a:t>
            </a:r>
          </a:p>
          <a:p>
            <a:pPr algn="ctr">
              <a:defRPr lang="en-us"/>
            </a:pPr>
            <a:r>
              <a:rPr lang="ru-ru" sz="2000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Наиболее из эффективных и интересных средств в воспитании у детей любви к природе являются - дидактические игры экологической направленности. Они вызывают у них интерес к объектам природы.</a:t>
            </a:r>
          </a:p>
          <a:p>
            <a:pPr>
              <a:defRPr lang="ru-ru" cap="none"/>
            </a:pPr>
            <a:endParaRPr lang="ru-ru" sz="2000" cap="none">
              <a:latin typeface="Times New Roman" pitchFamily="1" charset="-52"/>
              <a:ea typeface="Trebuchet MS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O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NgIAAN0BAAAYNwAAvBkAAAAAAAAmAAAACAAAAAEAAAAAAAAA"/>
              </a:ext>
            </a:extLst>
          </p:cNvSpPr>
          <p:nvPr>
            <p:ph type="body" idx="1"/>
          </p:nvPr>
        </p:nvSpPr>
        <p:spPr>
          <a:xfrm>
            <a:off x="359410" y="302895"/>
            <a:ext cx="8596630" cy="3880485"/>
          </a:xfrm>
        </p:spPr>
        <p:txBody>
          <a:bodyPr/>
          <a:lstStyle/>
          <a:p>
            <a:pPr marL="0">
              <a:spcBef>
                <a:spcPts val="0"/>
              </a:spcBef>
              <a:buNone/>
              <a:defRPr lang="en-us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400" i="1" cap="none"/>
              <a:t>При использовании дидактической игры воспитатель должен следовать определенным педагогическим принципам:</a:t>
            </a:r>
          </a:p>
          <a:p>
            <a:pPr marL="0">
              <a:buNone/>
              <a:defRPr lang="en-us" sz="24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lang="en-us" sz="2400" i="1" cap="none"/>
          </a:p>
          <a:p>
            <a:pPr marL="0"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400" cap="none"/>
              <a:t>1) опираться на уже имеющиеся у детей знания, полученные, как правило, путем непосредственного восприятия;</a:t>
            </a:r>
          </a:p>
          <a:p>
            <a:pPr marL="0"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400" cap="none"/>
              <a:t>2) следить за тем, чтобы дидактическая задача была достаточно трудна и в то же время доступна детям;</a:t>
            </a:r>
          </a:p>
          <a:p>
            <a:pPr marL="0"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400" cap="none"/>
              <a:t>3) поддерживать интерес и разнообразие игрового действия;</a:t>
            </a:r>
          </a:p>
          <a:p>
            <a:pPr marL="0"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400" cap="none"/>
              <a:t>4) постепенно усложнять дидактическую задачу и игровые действия;</a:t>
            </a:r>
          </a:p>
          <a:p>
            <a:pPr marL="0"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400" cap="none">
                <a:solidFill>
                  <a:schemeClr val="tx1"/>
                </a:solidFill>
              </a:rPr>
              <a:t>5) конкретно и четко объяснять правила.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CMDAAANOQAAvAkAABAAAAAmAAAACAAAAAEgAAAAAAAA"/>
              </a:ext>
            </a:extLst>
          </p:cNvSpPr>
          <p:nvPr>
            <p:ph type="title"/>
          </p:nvPr>
        </p:nvSpPr>
        <p:spPr>
          <a:xfrm>
            <a:off x="677545" y="509905"/>
            <a:ext cx="8596630" cy="107251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ctr">
              <a:defRPr lang="en-us"/>
            </a:pPr>
            <a:r>
              <a:rPr lang="ru-ru" b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Настольно-печатные игры. 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CA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FUMAAANOQAAKiUAAAAAAAAmAAAACAAAAAEgAAAAAAAA"/>
              </a:ext>
            </a:extLst>
          </p:cNvSpPr>
          <p:nvPr>
            <p:ph type="body" idx="1"/>
          </p:nvPr>
        </p:nvSpPr>
        <p:spPr>
          <a:xfrm>
            <a:off x="677545" y="2004695"/>
            <a:ext cx="8596630" cy="403669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algn="l">
              <a:spcBef>
                <a:spcPts val="0"/>
              </a:spcBef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000" cap="none">
                <a:solidFill>
                  <a:srgbClr val="000000"/>
                </a:solidFill>
              </a:rPr>
              <a:t>Данные игры дают возможность систематизировать знания детей о растениях, животных, явлениях природы. Большое влияние они оказывают на развитие логического мышления дошкольников, развивают </a:t>
            </a:r>
          </a:p>
          <a:p>
            <a:pPr marL="0" algn="l">
              <a:spcBef>
                <a:spcPts val="0"/>
              </a:spcBef>
              <a:buNone/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en-us" sz="2000" cap="none">
                <a:solidFill>
                  <a:srgbClr val="000000"/>
                </a:solidFill>
              </a:rPr>
              <a:t>способность быстро, мобильно использовать имеющиеся знания в новой ситуации. </a:t>
            </a:r>
          </a:p>
          <a:p>
            <a:pPr>
              <a:lnSpc>
                <a:spcPct val="90000"/>
              </a:lnSpc>
              <a:defRPr lang="en-us"/>
            </a:pPr>
            <a:endParaRPr lang="ru-ru" cap="none"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ME2AABsEAAAKEkAACwp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900795" y="2669540"/>
            <a:ext cx="2991485" cy="40233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ISK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uQMAABAEAACbOAAAMAwAABAAAAAmAAAACAAAAAEAAAAAAAAA"/>
              </a:ext>
            </a:extLst>
          </p:cNvSpPr>
          <p:nvPr>
            <p:ph type="title"/>
          </p:nvPr>
        </p:nvSpPr>
        <p:spPr>
          <a:xfrm>
            <a:off x="605155" y="660400"/>
            <a:ext cx="8596630" cy="1320800"/>
          </a:xfrm>
        </p:spPr>
        <p:txBody>
          <a:bodyPr/>
          <a:lstStyle/>
          <a:p>
            <a:pPr algn="ctr">
              <a:defRPr lang="en-us"/>
            </a:pPr>
            <a:r>
              <a:rPr lang="ru-ru" b="1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Подвижные игры экологического характера. </a:t>
            </a: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AAAAAAmAAAACAAAAAEAAAAAAAAA"/>
              </a:ext>
            </a:extLst>
          </p:cNvSpPr>
          <p:nvPr>
            <p:ph type="body" idx="1"/>
          </p:nvPr>
        </p:nvSpPr>
        <p:spPr>
          <a:xfrm>
            <a:off x="677545" y="2160905"/>
            <a:ext cx="8596630" cy="3880485"/>
          </a:xfrm>
        </p:spPr>
        <p:txBody>
          <a:bodyPr/>
          <a:lstStyle/>
          <a:p>
            <a:pPr marL="0" indent="0" algn="ctr">
              <a:buNone/>
              <a:defRPr lang="en-us"/>
            </a:pPr>
            <a:r>
              <a:rPr lang="ru-ru" cap="none">
                <a:latin typeface="Times New Roman" pitchFamily="1" charset="-52"/>
                <a:ea typeface="Trebuchet MS" pitchFamily="2" charset="-52"/>
                <a:cs typeface="Times New Roman" pitchFamily="1" charset="-52"/>
              </a:rPr>
              <a:t>Имеют дидактическую направленность, они  связаны с подражанием повадкам животных, их образу жизни, в некоторых отражаются явления неживой природы.  Можно использовать такие игры, как «Наседка и цыплята», «Мыши и кот», «Солнышко и дождик», «Волки и овцы». Дети, подражая действиям, имитирую звуки, в этих играх глубже усваивают знания, а эмоционально положительный настрой способствует углублению у них интереса к природе.</a:t>
            </a:r>
          </a:p>
          <a:p>
            <a:pPr marL="0" indent="0" algn="ctr">
              <a:buNone/>
              <a:defRPr lang="en-us"/>
            </a:pPr>
            <a:endParaRPr lang="ru-ru" cap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spcBef>
                <a:spcPts val="0"/>
              </a:spcBef>
              <a:defRPr lang="en-us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Словесные игры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AAAAAAmAAAACAAAAAEAAAAAAAAA"/>
              </a:ext>
            </a:extLst>
          </p:cNvSpPr>
          <p:nvPr>
            <p:ph type="body" idx="1"/>
          </p:nvPr>
        </p:nvSpPr>
        <p:spPr>
          <a:xfrm>
            <a:off x="677545" y="2160905"/>
            <a:ext cx="8596630" cy="3880485"/>
          </a:xfrm>
        </p:spPr>
        <p:txBody>
          <a:bodyPr/>
          <a:lstStyle/>
          <a:p>
            <a:pPr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400" cap="none">
                <a:solidFill>
                  <a:srgbClr val="000000"/>
                </a:solidFill>
              </a:rPr>
              <a:t>Словесные игры проводятся с целью закрепления, обобщения, систематизации имеющихся у детей представлений о мире природы. Они являются эффективным средством развития внимания. Памяти, сообразительности дошкольников, хорошо развивают речь детей.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MADAAANOQAA4AsAAAAAAAAmAAAACAAAAAEAAAAAAAAA"/>
              </a:ext>
            </a:extLst>
          </p:cNvSpPr>
          <p:nvPr>
            <p:ph type="title"/>
          </p:nvPr>
        </p:nvSpPr>
        <p:spPr>
          <a:xfrm>
            <a:off x="677545" y="609600"/>
            <a:ext cx="8596630" cy="1320800"/>
          </a:xfrm>
        </p:spPr>
        <p:txBody>
          <a:bodyPr/>
          <a:lstStyle/>
          <a:p>
            <a:pPr>
              <a:defRPr lang="en-us" b="1" cap="none">
                <a:solidFill>
                  <a:schemeClr val="tx1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Лабиринты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OZV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6+vrA8zMzADAwP8Af39/AAAAAAAAAAAAAAAAAAAAAAAAAAAAIQAAABgAAAAUAAAAKwQAAEsNAAANOQAAKiUAAAAAAAAmAAAACAAAAAEAAAAAAAAA"/>
              </a:ext>
            </a:extLst>
          </p:cNvSpPr>
          <p:nvPr>
            <p:ph type="body" idx="1"/>
          </p:nvPr>
        </p:nvSpPr>
        <p:spPr>
          <a:xfrm>
            <a:off x="677545" y="2160905"/>
            <a:ext cx="8596630" cy="3880485"/>
          </a:xfrm>
        </p:spPr>
        <p:txBody>
          <a:bodyPr/>
          <a:lstStyle/>
          <a:p>
            <a:pPr>
              <a:defRPr lang="en-us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.</a:t>
            </a:r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OZVZhMAAAAlAAAAEQAAAC8BAAAAkAAAAEgAAACQAAAASAAAAAAAAAAAAAAAAAAAAAEAAABQAAAAAAAAAAAA4D8AAAAAAADgPwAAAAAAAOA/AAAAAAAA4D8AAAAAAADgPwAAAAAAAOA/AAAAAAAA4D8AAAAAAADgPwAAAAAAAOA/AAAAAAAA4D8CAAAAjAAAAAAAAAAAAAAAkMIm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r6+s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JDCJgX///8BAAAAAAAAAAAAAAAAAAAAAAAAAAAAAAAAAAAAAAAAAAAAAAACf39/AOvr6wPMzMwAwMD/AH9/fwAAAAAAAAAAAAAAAAD///8AAAAAACEAAAAYAAAAFAAAAA0FAAAdCAAA7y8AAOo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" y="1318895"/>
            <a:ext cx="6971030" cy="53320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resentation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2C3C43"/>
        </a:dk2>
        <a:lt2>
          <a:srgbClr val="EBEBEB"/>
        </a:lt2>
        <a:accent1>
          <a:srgbClr val="90C226"/>
        </a:accent1>
        <a:accent2>
          <a:srgbClr val="54A021"/>
        </a:accent2>
        <a:accent3>
          <a:srgbClr val="E6B91E"/>
        </a:accent3>
        <a:accent4>
          <a:srgbClr val="E76618"/>
        </a:accent4>
        <a:accent5>
          <a:srgbClr val="C42F1A"/>
        </a:accent5>
        <a:accent6>
          <a:srgbClr val="918655"/>
        </a:accent6>
        <a:hlink>
          <a:srgbClr val="99CA3C"/>
        </a:hlink>
        <a:folHlink>
          <a:srgbClr val="B9D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Wingdings 3</vt:lpstr>
      <vt:lpstr>Presentation</vt:lpstr>
      <vt:lpstr> МДОУ Детский сад №46 «Фантазеры» г.Орска  Семинар-практикум. «Экологическое воспитание дошкольников через игры экологической направленности».</vt:lpstr>
      <vt:lpstr>Актуальность темы:</vt:lpstr>
      <vt:lpstr>Цель.</vt:lpstr>
      <vt:lpstr>Задачи.</vt:lpstr>
      <vt:lpstr>Презентация PowerPoint</vt:lpstr>
      <vt:lpstr>Настольно-печатные игры. </vt:lpstr>
      <vt:lpstr>Подвижные игры экологического характера. </vt:lpstr>
      <vt:lpstr>Словесные игры</vt:lpstr>
      <vt:lpstr>Лабиринты</vt:lpstr>
      <vt:lpstr>  «Загрязнение атмосферы»</vt:lpstr>
      <vt:lpstr>Теневое лото</vt:lpstr>
      <vt:lpstr>Презентация PowerPoint</vt:lpstr>
      <vt:lpstr>Игра на сортировку по размеру</vt:lpstr>
      <vt:lpstr>Круги Луллия</vt:lpstr>
      <vt:lpstr>Кубик Блума</vt:lpstr>
      <vt:lpstr>Наш семинар подошел к концу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ПРАКТИКУМ.</dc:title>
  <dc:subject/>
  <dc:creator>Ирада Шабанова</dc:creator>
  <cp:keywords/>
  <dc:description/>
  <cp:lastModifiedBy>Metodist</cp:lastModifiedBy>
  <cp:revision>1</cp:revision>
  <dcterms:created xsi:type="dcterms:W3CDTF">2024-05-20T13:17:32Z</dcterms:created>
  <dcterms:modified xsi:type="dcterms:W3CDTF">2024-05-30T02:37:33Z</dcterms:modified>
</cp:coreProperties>
</file>