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8AD70-2D09-447D-9000-D6AD849B532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96199DB-129F-4E29-BB94-1331E6E72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21B1180-3999-43F6-A436-EB2994452247}"/>
              </a:ext>
            </a:extLst>
          </p:cNvPr>
          <p:cNvSpPr>
            <a:spLocks noGrp="1"/>
          </p:cNvSpPr>
          <p:nvPr>
            <p:ph type="dt" sz="half" idx="10"/>
          </p:nvPr>
        </p:nvSpPr>
        <p:spPr/>
        <p:txBody>
          <a:bodyPr/>
          <a:lstStyle/>
          <a:p>
            <a:fld id="{D6F0B5F1-DF89-4904-8EC9-4EC5BFE6BCB1}" type="datetimeFigureOut">
              <a:rPr lang="ru-RU" smtClean="0"/>
              <a:t>02.02.2024</a:t>
            </a:fld>
            <a:endParaRPr lang="ru-RU"/>
          </a:p>
        </p:txBody>
      </p:sp>
      <p:sp>
        <p:nvSpPr>
          <p:cNvPr id="5" name="Нижний колонтитул 4">
            <a:extLst>
              <a:ext uri="{FF2B5EF4-FFF2-40B4-BE49-F238E27FC236}">
                <a16:creationId xmlns:a16="http://schemas.microsoft.com/office/drawing/2014/main" id="{284059AC-5CEB-460D-944A-0CDF7E9A3B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ED6FD2-9AF9-4328-8C48-1E057351EB44}"/>
              </a:ext>
            </a:extLst>
          </p:cNvPr>
          <p:cNvSpPr>
            <a:spLocks noGrp="1"/>
          </p:cNvSpPr>
          <p:nvPr>
            <p:ph type="sldNum" sz="quarter" idx="12"/>
          </p:nvPr>
        </p:nvSpPr>
        <p:spPr/>
        <p:txBody>
          <a:bodyPr/>
          <a:lstStyle/>
          <a:p>
            <a:fld id="{17CA51D1-11F0-4AB6-80D2-3ADCAF426810}" type="slidenum">
              <a:rPr lang="ru-RU" smtClean="0"/>
              <a:t>‹#›</a:t>
            </a:fld>
            <a:endParaRPr lang="ru-RU"/>
          </a:p>
        </p:txBody>
      </p:sp>
    </p:spTree>
    <p:extLst>
      <p:ext uri="{BB962C8B-B14F-4D97-AF65-F5344CB8AC3E}">
        <p14:creationId xmlns:p14="http://schemas.microsoft.com/office/powerpoint/2010/main" val="174338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5A76D-C367-4396-AFC4-0ADC92FEECB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EEBE591-9518-48B9-A10B-791A742DD6C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02C7B60-80FA-43C6-B5FC-87D26C761956}"/>
              </a:ext>
            </a:extLst>
          </p:cNvPr>
          <p:cNvSpPr>
            <a:spLocks noGrp="1"/>
          </p:cNvSpPr>
          <p:nvPr>
            <p:ph type="dt" sz="half" idx="10"/>
          </p:nvPr>
        </p:nvSpPr>
        <p:spPr/>
        <p:txBody>
          <a:bodyPr/>
          <a:lstStyle/>
          <a:p>
            <a:fld id="{D6F0B5F1-DF89-4904-8EC9-4EC5BFE6BCB1}" type="datetimeFigureOut">
              <a:rPr lang="ru-RU" smtClean="0"/>
              <a:t>02.02.2024</a:t>
            </a:fld>
            <a:endParaRPr lang="ru-RU"/>
          </a:p>
        </p:txBody>
      </p:sp>
      <p:sp>
        <p:nvSpPr>
          <p:cNvPr id="5" name="Нижний колонтитул 4">
            <a:extLst>
              <a:ext uri="{FF2B5EF4-FFF2-40B4-BE49-F238E27FC236}">
                <a16:creationId xmlns:a16="http://schemas.microsoft.com/office/drawing/2014/main" id="{D70D7442-EFFC-46C5-BB50-C506BF940A5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EA336DE-028B-4491-8556-5CCDEF5B8EC2}"/>
              </a:ext>
            </a:extLst>
          </p:cNvPr>
          <p:cNvSpPr>
            <a:spLocks noGrp="1"/>
          </p:cNvSpPr>
          <p:nvPr>
            <p:ph type="sldNum" sz="quarter" idx="12"/>
          </p:nvPr>
        </p:nvSpPr>
        <p:spPr/>
        <p:txBody>
          <a:bodyPr/>
          <a:lstStyle/>
          <a:p>
            <a:fld id="{17CA51D1-11F0-4AB6-80D2-3ADCAF426810}" type="slidenum">
              <a:rPr lang="ru-RU" smtClean="0"/>
              <a:t>‹#›</a:t>
            </a:fld>
            <a:endParaRPr lang="ru-RU"/>
          </a:p>
        </p:txBody>
      </p:sp>
    </p:spTree>
    <p:extLst>
      <p:ext uri="{BB962C8B-B14F-4D97-AF65-F5344CB8AC3E}">
        <p14:creationId xmlns:p14="http://schemas.microsoft.com/office/powerpoint/2010/main" val="52650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50956B0-1904-4AED-8B34-B6897904C86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EEDC06-5880-49D8-B853-AEBDCB3A2CA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6254A6B-029C-43E6-B3AC-E2273D5C40CA}"/>
              </a:ext>
            </a:extLst>
          </p:cNvPr>
          <p:cNvSpPr>
            <a:spLocks noGrp="1"/>
          </p:cNvSpPr>
          <p:nvPr>
            <p:ph type="dt" sz="half" idx="10"/>
          </p:nvPr>
        </p:nvSpPr>
        <p:spPr/>
        <p:txBody>
          <a:bodyPr/>
          <a:lstStyle/>
          <a:p>
            <a:fld id="{D6F0B5F1-DF89-4904-8EC9-4EC5BFE6BCB1}" type="datetimeFigureOut">
              <a:rPr lang="ru-RU" smtClean="0"/>
              <a:t>02.02.2024</a:t>
            </a:fld>
            <a:endParaRPr lang="ru-RU"/>
          </a:p>
        </p:txBody>
      </p:sp>
      <p:sp>
        <p:nvSpPr>
          <p:cNvPr id="5" name="Нижний колонтитул 4">
            <a:extLst>
              <a:ext uri="{FF2B5EF4-FFF2-40B4-BE49-F238E27FC236}">
                <a16:creationId xmlns:a16="http://schemas.microsoft.com/office/drawing/2014/main" id="{71D541D6-F09E-4465-A479-1ACFD7F5BD1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C2E921A-AE9B-444E-9AE8-F697AA1CB316}"/>
              </a:ext>
            </a:extLst>
          </p:cNvPr>
          <p:cNvSpPr>
            <a:spLocks noGrp="1"/>
          </p:cNvSpPr>
          <p:nvPr>
            <p:ph type="sldNum" sz="quarter" idx="12"/>
          </p:nvPr>
        </p:nvSpPr>
        <p:spPr/>
        <p:txBody>
          <a:bodyPr/>
          <a:lstStyle/>
          <a:p>
            <a:fld id="{17CA51D1-11F0-4AB6-80D2-3ADCAF426810}" type="slidenum">
              <a:rPr lang="ru-RU" smtClean="0"/>
              <a:t>‹#›</a:t>
            </a:fld>
            <a:endParaRPr lang="ru-RU"/>
          </a:p>
        </p:txBody>
      </p:sp>
    </p:spTree>
    <p:extLst>
      <p:ext uri="{BB962C8B-B14F-4D97-AF65-F5344CB8AC3E}">
        <p14:creationId xmlns:p14="http://schemas.microsoft.com/office/powerpoint/2010/main" val="300171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C62430-1230-465F-AE4D-B031A7985BC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8754D2B-74D8-4DAC-8A46-1BD19B7F703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8F0DC7B-5A84-4BF2-8702-6D3FB7AFDC31}"/>
              </a:ext>
            </a:extLst>
          </p:cNvPr>
          <p:cNvSpPr>
            <a:spLocks noGrp="1"/>
          </p:cNvSpPr>
          <p:nvPr>
            <p:ph type="dt" sz="half" idx="10"/>
          </p:nvPr>
        </p:nvSpPr>
        <p:spPr/>
        <p:txBody>
          <a:bodyPr/>
          <a:lstStyle/>
          <a:p>
            <a:fld id="{D6F0B5F1-DF89-4904-8EC9-4EC5BFE6BCB1}" type="datetimeFigureOut">
              <a:rPr lang="ru-RU" smtClean="0"/>
              <a:t>02.02.2024</a:t>
            </a:fld>
            <a:endParaRPr lang="ru-RU"/>
          </a:p>
        </p:txBody>
      </p:sp>
      <p:sp>
        <p:nvSpPr>
          <p:cNvPr id="5" name="Нижний колонтитул 4">
            <a:extLst>
              <a:ext uri="{FF2B5EF4-FFF2-40B4-BE49-F238E27FC236}">
                <a16:creationId xmlns:a16="http://schemas.microsoft.com/office/drawing/2014/main" id="{9EDD7E35-3526-45FC-A40A-AADB27A978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1A388C8-820A-4195-BAE5-F0D1A794A823}"/>
              </a:ext>
            </a:extLst>
          </p:cNvPr>
          <p:cNvSpPr>
            <a:spLocks noGrp="1"/>
          </p:cNvSpPr>
          <p:nvPr>
            <p:ph type="sldNum" sz="quarter" idx="12"/>
          </p:nvPr>
        </p:nvSpPr>
        <p:spPr/>
        <p:txBody>
          <a:bodyPr/>
          <a:lstStyle/>
          <a:p>
            <a:fld id="{17CA51D1-11F0-4AB6-80D2-3ADCAF426810}" type="slidenum">
              <a:rPr lang="ru-RU" smtClean="0"/>
              <a:t>‹#›</a:t>
            </a:fld>
            <a:endParaRPr lang="ru-RU"/>
          </a:p>
        </p:txBody>
      </p:sp>
    </p:spTree>
    <p:extLst>
      <p:ext uri="{BB962C8B-B14F-4D97-AF65-F5344CB8AC3E}">
        <p14:creationId xmlns:p14="http://schemas.microsoft.com/office/powerpoint/2010/main" val="324751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88BC1F-7603-496A-902A-E3B6BFBCCD0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533FD09-0AC2-4E6E-BB58-92D368AF5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E4E71A4-80BD-4429-B4F9-5BA67FAC216D}"/>
              </a:ext>
            </a:extLst>
          </p:cNvPr>
          <p:cNvSpPr>
            <a:spLocks noGrp="1"/>
          </p:cNvSpPr>
          <p:nvPr>
            <p:ph type="dt" sz="half" idx="10"/>
          </p:nvPr>
        </p:nvSpPr>
        <p:spPr/>
        <p:txBody>
          <a:bodyPr/>
          <a:lstStyle/>
          <a:p>
            <a:fld id="{D6F0B5F1-DF89-4904-8EC9-4EC5BFE6BCB1}" type="datetimeFigureOut">
              <a:rPr lang="ru-RU" smtClean="0"/>
              <a:t>02.02.2024</a:t>
            </a:fld>
            <a:endParaRPr lang="ru-RU"/>
          </a:p>
        </p:txBody>
      </p:sp>
      <p:sp>
        <p:nvSpPr>
          <p:cNvPr id="5" name="Нижний колонтитул 4">
            <a:extLst>
              <a:ext uri="{FF2B5EF4-FFF2-40B4-BE49-F238E27FC236}">
                <a16:creationId xmlns:a16="http://schemas.microsoft.com/office/drawing/2014/main" id="{5CB0A13B-F414-454E-A18D-CB9D0757D28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6EB33C8-D609-496A-9D8F-75F4056E232B}"/>
              </a:ext>
            </a:extLst>
          </p:cNvPr>
          <p:cNvSpPr>
            <a:spLocks noGrp="1"/>
          </p:cNvSpPr>
          <p:nvPr>
            <p:ph type="sldNum" sz="quarter" idx="12"/>
          </p:nvPr>
        </p:nvSpPr>
        <p:spPr/>
        <p:txBody>
          <a:bodyPr/>
          <a:lstStyle/>
          <a:p>
            <a:fld id="{17CA51D1-11F0-4AB6-80D2-3ADCAF426810}" type="slidenum">
              <a:rPr lang="ru-RU" smtClean="0"/>
              <a:t>‹#›</a:t>
            </a:fld>
            <a:endParaRPr lang="ru-RU"/>
          </a:p>
        </p:txBody>
      </p:sp>
    </p:spTree>
    <p:extLst>
      <p:ext uri="{BB962C8B-B14F-4D97-AF65-F5344CB8AC3E}">
        <p14:creationId xmlns:p14="http://schemas.microsoft.com/office/powerpoint/2010/main" val="421161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797FCB-BC16-4BD8-94C1-B64E6727E5E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A920D19-FDDE-4F2F-AF77-6E3DDB68901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D161C9E-216D-427A-B154-404C3C584BF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2C49EF7-5058-4B43-B363-9245E7784C72}"/>
              </a:ext>
            </a:extLst>
          </p:cNvPr>
          <p:cNvSpPr>
            <a:spLocks noGrp="1"/>
          </p:cNvSpPr>
          <p:nvPr>
            <p:ph type="dt" sz="half" idx="10"/>
          </p:nvPr>
        </p:nvSpPr>
        <p:spPr/>
        <p:txBody>
          <a:bodyPr/>
          <a:lstStyle/>
          <a:p>
            <a:fld id="{D6F0B5F1-DF89-4904-8EC9-4EC5BFE6BCB1}" type="datetimeFigureOut">
              <a:rPr lang="ru-RU" smtClean="0"/>
              <a:t>02.02.2024</a:t>
            </a:fld>
            <a:endParaRPr lang="ru-RU"/>
          </a:p>
        </p:txBody>
      </p:sp>
      <p:sp>
        <p:nvSpPr>
          <p:cNvPr id="6" name="Нижний колонтитул 5">
            <a:extLst>
              <a:ext uri="{FF2B5EF4-FFF2-40B4-BE49-F238E27FC236}">
                <a16:creationId xmlns:a16="http://schemas.microsoft.com/office/drawing/2014/main" id="{ADFDBDFD-88CF-4CD9-92DB-1152B091FD6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5D5D722-9314-4FC8-8FA4-B78682708EE4}"/>
              </a:ext>
            </a:extLst>
          </p:cNvPr>
          <p:cNvSpPr>
            <a:spLocks noGrp="1"/>
          </p:cNvSpPr>
          <p:nvPr>
            <p:ph type="sldNum" sz="quarter" idx="12"/>
          </p:nvPr>
        </p:nvSpPr>
        <p:spPr/>
        <p:txBody>
          <a:bodyPr/>
          <a:lstStyle/>
          <a:p>
            <a:fld id="{17CA51D1-11F0-4AB6-80D2-3ADCAF426810}" type="slidenum">
              <a:rPr lang="ru-RU" smtClean="0"/>
              <a:t>‹#›</a:t>
            </a:fld>
            <a:endParaRPr lang="ru-RU"/>
          </a:p>
        </p:txBody>
      </p:sp>
    </p:spTree>
    <p:extLst>
      <p:ext uri="{BB962C8B-B14F-4D97-AF65-F5344CB8AC3E}">
        <p14:creationId xmlns:p14="http://schemas.microsoft.com/office/powerpoint/2010/main" val="2549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2CC6C3-D35E-4C23-85CD-123F9D0E574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EE0B6B3-30DF-47C6-87F8-ED8E7178CE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66329A9-7DF0-4A92-BF57-4E4A11776CF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F5947D2-8E29-4BFE-B688-5FC316E6C7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719DCEA-AA56-4ED4-AB7C-9839949E5BB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8FF30CE-1B78-433A-83FB-9D280E43AEE2}"/>
              </a:ext>
            </a:extLst>
          </p:cNvPr>
          <p:cNvSpPr>
            <a:spLocks noGrp="1"/>
          </p:cNvSpPr>
          <p:nvPr>
            <p:ph type="dt" sz="half" idx="10"/>
          </p:nvPr>
        </p:nvSpPr>
        <p:spPr/>
        <p:txBody>
          <a:bodyPr/>
          <a:lstStyle/>
          <a:p>
            <a:fld id="{D6F0B5F1-DF89-4904-8EC9-4EC5BFE6BCB1}" type="datetimeFigureOut">
              <a:rPr lang="ru-RU" smtClean="0"/>
              <a:t>02.02.2024</a:t>
            </a:fld>
            <a:endParaRPr lang="ru-RU"/>
          </a:p>
        </p:txBody>
      </p:sp>
      <p:sp>
        <p:nvSpPr>
          <p:cNvPr id="8" name="Нижний колонтитул 7">
            <a:extLst>
              <a:ext uri="{FF2B5EF4-FFF2-40B4-BE49-F238E27FC236}">
                <a16:creationId xmlns:a16="http://schemas.microsoft.com/office/drawing/2014/main" id="{BA4AA024-7FD2-4776-9670-539195E87DC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2391BF6-5774-4A08-B150-7984B3068A60}"/>
              </a:ext>
            </a:extLst>
          </p:cNvPr>
          <p:cNvSpPr>
            <a:spLocks noGrp="1"/>
          </p:cNvSpPr>
          <p:nvPr>
            <p:ph type="sldNum" sz="quarter" idx="12"/>
          </p:nvPr>
        </p:nvSpPr>
        <p:spPr/>
        <p:txBody>
          <a:bodyPr/>
          <a:lstStyle/>
          <a:p>
            <a:fld id="{17CA51D1-11F0-4AB6-80D2-3ADCAF426810}" type="slidenum">
              <a:rPr lang="ru-RU" smtClean="0"/>
              <a:t>‹#›</a:t>
            </a:fld>
            <a:endParaRPr lang="ru-RU"/>
          </a:p>
        </p:txBody>
      </p:sp>
    </p:spTree>
    <p:extLst>
      <p:ext uri="{BB962C8B-B14F-4D97-AF65-F5344CB8AC3E}">
        <p14:creationId xmlns:p14="http://schemas.microsoft.com/office/powerpoint/2010/main" val="337112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AC6761-AAAD-4CB0-B79F-203BF3ADCF1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A2B1F59-315D-4AFC-9061-8C6501F4E8FD}"/>
              </a:ext>
            </a:extLst>
          </p:cNvPr>
          <p:cNvSpPr>
            <a:spLocks noGrp="1"/>
          </p:cNvSpPr>
          <p:nvPr>
            <p:ph type="dt" sz="half" idx="10"/>
          </p:nvPr>
        </p:nvSpPr>
        <p:spPr/>
        <p:txBody>
          <a:bodyPr/>
          <a:lstStyle/>
          <a:p>
            <a:fld id="{D6F0B5F1-DF89-4904-8EC9-4EC5BFE6BCB1}" type="datetimeFigureOut">
              <a:rPr lang="ru-RU" smtClean="0"/>
              <a:t>02.02.2024</a:t>
            </a:fld>
            <a:endParaRPr lang="ru-RU"/>
          </a:p>
        </p:txBody>
      </p:sp>
      <p:sp>
        <p:nvSpPr>
          <p:cNvPr id="4" name="Нижний колонтитул 3">
            <a:extLst>
              <a:ext uri="{FF2B5EF4-FFF2-40B4-BE49-F238E27FC236}">
                <a16:creationId xmlns:a16="http://schemas.microsoft.com/office/drawing/2014/main" id="{7CD11250-48CE-4B28-8FE9-D32EE8EC834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E620E3B-4A4C-425D-B757-D911AFE5B42E}"/>
              </a:ext>
            </a:extLst>
          </p:cNvPr>
          <p:cNvSpPr>
            <a:spLocks noGrp="1"/>
          </p:cNvSpPr>
          <p:nvPr>
            <p:ph type="sldNum" sz="quarter" idx="12"/>
          </p:nvPr>
        </p:nvSpPr>
        <p:spPr/>
        <p:txBody>
          <a:bodyPr/>
          <a:lstStyle/>
          <a:p>
            <a:fld id="{17CA51D1-11F0-4AB6-80D2-3ADCAF426810}" type="slidenum">
              <a:rPr lang="ru-RU" smtClean="0"/>
              <a:t>‹#›</a:t>
            </a:fld>
            <a:endParaRPr lang="ru-RU"/>
          </a:p>
        </p:txBody>
      </p:sp>
    </p:spTree>
    <p:extLst>
      <p:ext uri="{BB962C8B-B14F-4D97-AF65-F5344CB8AC3E}">
        <p14:creationId xmlns:p14="http://schemas.microsoft.com/office/powerpoint/2010/main" val="718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44C0C17-3182-4431-96E0-CAA3FEA2DBD8}"/>
              </a:ext>
            </a:extLst>
          </p:cNvPr>
          <p:cNvSpPr>
            <a:spLocks noGrp="1"/>
          </p:cNvSpPr>
          <p:nvPr>
            <p:ph type="dt" sz="half" idx="10"/>
          </p:nvPr>
        </p:nvSpPr>
        <p:spPr/>
        <p:txBody>
          <a:bodyPr/>
          <a:lstStyle/>
          <a:p>
            <a:fld id="{D6F0B5F1-DF89-4904-8EC9-4EC5BFE6BCB1}" type="datetimeFigureOut">
              <a:rPr lang="ru-RU" smtClean="0"/>
              <a:t>02.02.2024</a:t>
            </a:fld>
            <a:endParaRPr lang="ru-RU"/>
          </a:p>
        </p:txBody>
      </p:sp>
      <p:sp>
        <p:nvSpPr>
          <p:cNvPr id="3" name="Нижний колонтитул 2">
            <a:extLst>
              <a:ext uri="{FF2B5EF4-FFF2-40B4-BE49-F238E27FC236}">
                <a16:creationId xmlns:a16="http://schemas.microsoft.com/office/drawing/2014/main" id="{53F08450-7DCB-41B5-8D1A-FD8A90EAAC5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BA48F0E-1F0B-4D2D-AE08-D8D385A0D042}"/>
              </a:ext>
            </a:extLst>
          </p:cNvPr>
          <p:cNvSpPr>
            <a:spLocks noGrp="1"/>
          </p:cNvSpPr>
          <p:nvPr>
            <p:ph type="sldNum" sz="quarter" idx="12"/>
          </p:nvPr>
        </p:nvSpPr>
        <p:spPr/>
        <p:txBody>
          <a:bodyPr/>
          <a:lstStyle/>
          <a:p>
            <a:fld id="{17CA51D1-11F0-4AB6-80D2-3ADCAF426810}" type="slidenum">
              <a:rPr lang="ru-RU" smtClean="0"/>
              <a:t>‹#›</a:t>
            </a:fld>
            <a:endParaRPr lang="ru-RU"/>
          </a:p>
        </p:txBody>
      </p:sp>
    </p:spTree>
    <p:extLst>
      <p:ext uri="{BB962C8B-B14F-4D97-AF65-F5344CB8AC3E}">
        <p14:creationId xmlns:p14="http://schemas.microsoft.com/office/powerpoint/2010/main" val="123258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62F71D-6A95-4626-86FE-E2BEF06BECA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27114FA-5E1C-4BFF-83E2-A08AFA0FA9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939E2E0-C7DA-4F12-B57A-C5C48CCB4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F7FAAEC-FCFB-4D57-8532-5AFB09C59EAD}"/>
              </a:ext>
            </a:extLst>
          </p:cNvPr>
          <p:cNvSpPr>
            <a:spLocks noGrp="1"/>
          </p:cNvSpPr>
          <p:nvPr>
            <p:ph type="dt" sz="half" idx="10"/>
          </p:nvPr>
        </p:nvSpPr>
        <p:spPr/>
        <p:txBody>
          <a:bodyPr/>
          <a:lstStyle/>
          <a:p>
            <a:fld id="{D6F0B5F1-DF89-4904-8EC9-4EC5BFE6BCB1}" type="datetimeFigureOut">
              <a:rPr lang="ru-RU" smtClean="0"/>
              <a:t>02.02.2024</a:t>
            </a:fld>
            <a:endParaRPr lang="ru-RU"/>
          </a:p>
        </p:txBody>
      </p:sp>
      <p:sp>
        <p:nvSpPr>
          <p:cNvPr id="6" name="Нижний колонтитул 5">
            <a:extLst>
              <a:ext uri="{FF2B5EF4-FFF2-40B4-BE49-F238E27FC236}">
                <a16:creationId xmlns:a16="http://schemas.microsoft.com/office/drawing/2014/main" id="{A15D9B12-A4B8-4BC1-9485-5C78BD836AE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65F4383-CFF5-4C6C-A777-B4112B6087B3}"/>
              </a:ext>
            </a:extLst>
          </p:cNvPr>
          <p:cNvSpPr>
            <a:spLocks noGrp="1"/>
          </p:cNvSpPr>
          <p:nvPr>
            <p:ph type="sldNum" sz="quarter" idx="12"/>
          </p:nvPr>
        </p:nvSpPr>
        <p:spPr/>
        <p:txBody>
          <a:bodyPr/>
          <a:lstStyle/>
          <a:p>
            <a:fld id="{17CA51D1-11F0-4AB6-80D2-3ADCAF426810}" type="slidenum">
              <a:rPr lang="ru-RU" smtClean="0"/>
              <a:t>‹#›</a:t>
            </a:fld>
            <a:endParaRPr lang="ru-RU"/>
          </a:p>
        </p:txBody>
      </p:sp>
    </p:spTree>
    <p:extLst>
      <p:ext uri="{BB962C8B-B14F-4D97-AF65-F5344CB8AC3E}">
        <p14:creationId xmlns:p14="http://schemas.microsoft.com/office/powerpoint/2010/main" val="121099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70455E-9560-4F23-8D17-6B1E1CA891A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A4178AE-602A-444A-8BEA-82479A08AC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AC8E58F-67ED-4FC3-A661-78A172752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BD4EE20-2E3B-4468-9DE7-3ADB0CEA4DB7}"/>
              </a:ext>
            </a:extLst>
          </p:cNvPr>
          <p:cNvSpPr>
            <a:spLocks noGrp="1"/>
          </p:cNvSpPr>
          <p:nvPr>
            <p:ph type="dt" sz="half" idx="10"/>
          </p:nvPr>
        </p:nvSpPr>
        <p:spPr/>
        <p:txBody>
          <a:bodyPr/>
          <a:lstStyle/>
          <a:p>
            <a:fld id="{D6F0B5F1-DF89-4904-8EC9-4EC5BFE6BCB1}" type="datetimeFigureOut">
              <a:rPr lang="ru-RU" smtClean="0"/>
              <a:t>02.02.2024</a:t>
            </a:fld>
            <a:endParaRPr lang="ru-RU"/>
          </a:p>
        </p:txBody>
      </p:sp>
      <p:sp>
        <p:nvSpPr>
          <p:cNvPr id="6" name="Нижний колонтитул 5">
            <a:extLst>
              <a:ext uri="{FF2B5EF4-FFF2-40B4-BE49-F238E27FC236}">
                <a16:creationId xmlns:a16="http://schemas.microsoft.com/office/drawing/2014/main" id="{92FF8429-0180-419E-B009-A190247839A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EFCBC3D-208D-400B-9EDA-758A057D314A}"/>
              </a:ext>
            </a:extLst>
          </p:cNvPr>
          <p:cNvSpPr>
            <a:spLocks noGrp="1"/>
          </p:cNvSpPr>
          <p:nvPr>
            <p:ph type="sldNum" sz="quarter" idx="12"/>
          </p:nvPr>
        </p:nvSpPr>
        <p:spPr/>
        <p:txBody>
          <a:bodyPr/>
          <a:lstStyle/>
          <a:p>
            <a:fld id="{17CA51D1-11F0-4AB6-80D2-3ADCAF426810}" type="slidenum">
              <a:rPr lang="ru-RU" smtClean="0"/>
              <a:t>‹#›</a:t>
            </a:fld>
            <a:endParaRPr lang="ru-RU"/>
          </a:p>
        </p:txBody>
      </p:sp>
    </p:spTree>
    <p:extLst>
      <p:ext uri="{BB962C8B-B14F-4D97-AF65-F5344CB8AC3E}">
        <p14:creationId xmlns:p14="http://schemas.microsoft.com/office/powerpoint/2010/main" val="257205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9B150C-C922-476B-B5B3-C4FFE2F71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51EDC94-220D-4EC5-A320-7112824E5F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8A7618-14F7-40A4-B758-36095EBAA5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0B5F1-DF89-4904-8EC9-4EC5BFE6BCB1}" type="datetimeFigureOut">
              <a:rPr lang="ru-RU" smtClean="0"/>
              <a:t>02.02.2024</a:t>
            </a:fld>
            <a:endParaRPr lang="ru-RU"/>
          </a:p>
        </p:txBody>
      </p:sp>
      <p:sp>
        <p:nvSpPr>
          <p:cNvPr id="5" name="Нижний колонтитул 4">
            <a:extLst>
              <a:ext uri="{FF2B5EF4-FFF2-40B4-BE49-F238E27FC236}">
                <a16:creationId xmlns:a16="http://schemas.microsoft.com/office/drawing/2014/main" id="{A472B2B9-6F66-4016-B135-B878B9713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145B5E8-CA5E-4F86-9B2A-B7C8C67354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A51D1-11F0-4AB6-80D2-3ADCAF426810}" type="slidenum">
              <a:rPr lang="ru-RU" smtClean="0"/>
              <a:t>‹#›</a:t>
            </a:fld>
            <a:endParaRPr lang="ru-RU"/>
          </a:p>
        </p:txBody>
      </p:sp>
    </p:spTree>
    <p:extLst>
      <p:ext uri="{BB962C8B-B14F-4D97-AF65-F5344CB8AC3E}">
        <p14:creationId xmlns:p14="http://schemas.microsoft.com/office/powerpoint/2010/main" val="309326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1BC2D7-99A3-43BF-AAA6-DEE08F39A57F}"/>
              </a:ext>
            </a:extLst>
          </p:cNvPr>
          <p:cNvSpPr>
            <a:spLocks noGrp="1"/>
          </p:cNvSpPr>
          <p:nvPr>
            <p:ph type="ctrTitle"/>
          </p:nvPr>
        </p:nvSpPr>
        <p:spPr>
          <a:xfrm>
            <a:off x="1524000" y="214184"/>
            <a:ext cx="9144000" cy="650789"/>
          </a:xfrm>
        </p:spPr>
        <p:txBody>
          <a:bodyPr>
            <a:normAutofit fontScale="90000"/>
          </a:bodyPr>
          <a:lstStyle/>
          <a:p>
            <a:r>
              <a:rPr lang="ru-RU" sz="1400" b="1" i="1" dirty="0"/>
              <a:t>Муниципальное дошкольное образовательное автономное учреждение</a:t>
            </a:r>
            <a:br>
              <a:rPr lang="ru-RU" sz="1400" b="1" i="1" dirty="0"/>
            </a:br>
            <a:r>
              <a:rPr lang="ru-RU" sz="1400" b="1" i="1" dirty="0"/>
              <a:t>"Детский сад № 46  г. Орска"</a:t>
            </a:r>
            <a:br>
              <a:rPr lang="ru-RU" sz="1400" dirty="0"/>
            </a:br>
            <a:endParaRPr lang="ru-RU" sz="1400" dirty="0"/>
          </a:p>
        </p:txBody>
      </p:sp>
      <p:sp>
        <p:nvSpPr>
          <p:cNvPr id="3" name="Подзаголовок 2">
            <a:extLst>
              <a:ext uri="{FF2B5EF4-FFF2-40B4-BE49-F238E27FC236}">
                <a16:creationId xmlns:a16="http://schemas.microsoft.com/office/drawing/2014/main" id="{5D9CB73C-D66C-49E5-A479-685F448E9BF3}"/>
              </a:ext>
            </a:extLst>
          </p:cNvPr>
          <p:cNvSpPr>
            <a:spLocks noGrp="1"/>
          </p:cNvSpPr>
          <p:nvPr>
            <p:ph type="subTitle" idx="1"/>
          </p:nvPr>
        </p:nvSpPr>
        <p:spPr>
          <a:xfrm>
            <a:off x="1524000" y="864973"/>
            <a:ext cx="9144000" cy="5453449"/>
          </a:xfrm>
        </p:spPr>
        <p:txBody>
          <a:bodyPr>
            <a:normAutofit/>
            <a:scene3d>
              <a:camera prst="orthographicFront"/>
              <a:lightRig rig="soft" dir="t">
                <a:rot lat="0" lon="0" rev="15600000"/>
              </a:lightRig>
            </a:scene3d>
            <a:sp3d extrusionH="57150" prstMaterial="softEdge">
              <a:bevelT w="25400" h="38100"/>
            </a:sp3d>
          </a:bodyPr>
          <a:lstStyle/>
          <a:p>
            <a:r>
              <a:rPr lang="ru-RU"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Экологическая игра-</a:t>
            </a:r>
            <a:r>
              <a:rPr lang="ru-RU" sz="4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ходилка</a:t>
            </a:r>
            <a:r>
              <a:rPr lang="ru-RU"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a:p>
            <a:r>
              <a:rPr lang="ru-RU"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«ГУСИ-ЛЕБЕДИ»</a:t>
            </a:r>
          </a:p>
          <a:p>
            <a:endParaRPr lang="ru-RU"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Рисунок 4">
            <a:extLst>
              <a:ext uri="{FF2B5EF4-FFF2-40B4-BE49-F238E27FC236}">
                <a16:creationId xmlns:a16="http://schemas.microsoft.com/office/drawing/2014/main" id="{E73A52B6-55E7-40B0-8E17-882986741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433" y="2318951"/>
            <a:ext cx="5766486" cy="4324865"/>
          </a:xfrm>
          <a:prstGeom prst="rect">
            <a:avLst/>
          </a:prstGeom>
          <a:ln>
            <a:noFill/>
          </a:ln>
          <a:effectLst>
            <a:softEdge rad="112500"/>
          </a:effectLst>
        </p:spPr>
      </p:pic>
    </p:spTree>
    <p:extLst>
      <p:ext uri="{BB962C8B-B14F-4D97-AF65-F5344CB8AC3E}">
        <p14:creationId xmlns:p14="http://schemas.microsoft.com/office/powerpoint/2010/main" val="44689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C3AE6D-DA74-4ED8-AA02-51F94FD59D99}"/>
              </a:ext>
            </a:extLst>
          </p:cNvPr>
          <p:cNvSpPr>
            <a:spLocks noGrp="1"/>
          </p:cNvSpPr>
          <p:nvPr>
            <p:ph type="title"/>
          </p:nvPr>
        </p:nvSpPr>
        <p:spPr>
          <a:xfrm>
            <a:off x="838200" y="365125"/>
            <a:ext cx="10515600" cy="45719"/>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24B89C62-CD15-401B-B6FE-0BF5101BC099}"/>
              </a:ext>
            </a:extLst>
          </p:cNvPr>
          <p:cNvSpPr>
            <a:spLocks noGrp="1"/>
          </p:cNvSpPr>
          <p:nvPr>
            <p:ph idx="1"/>
          </p:nvPr>
        </p:nvSpPr>
        <p:spPr>
          <a:xfrm>
            <a:off x="838200" y="502285"/>
            <a:ext cx="10515600" cy="5674678"/>
          </a:xfrm>
        </p:spPr>
        <p:txBody>
          <a:bodyPr/>
          <a:lstStyle/>
          <a:p>
            <a:pPr marL="0" indent="0" algn="ctr">
              <a:buNone/>
            </a:pPr>
            <a:r>
              <a:rPr lang="ru-RU" sz="36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Описание игры</a:t>
            </a:r>
          </a:p>
          <a:p>
            <a:pPr marL="0" indent="0">
              <a:buNone/>
            </a:pPr>
            <a:r>
              <a:rPr lang="ru-RU" sz="2400" dirty="0"/>
              <a:t>  Экологическая игра-</a:t>
            </a:r>
            <a:r>
              <a:rPr lang="ru-RU" sz="2400" dirty="0" err="1"/>
              <a:t>ходилка</a:t>
            </a:r>
            <a:r>
              <a:rPr lang="ru-RU" sz="2400" dirty="0"/>
              <a:t> представляет собой поле, с экологическими знаками, набор фишек и кубик. Играть могут 1-5 человек, как самостоятельно, так и с педагогом. Нужно распределить фишки между игроками. Определить очередность хода. Обычно, первым ходит игрок, выбросивший на кубике наибольшее количество очков. Остальные- по убыванию или кругу, по часовой стрелке. Игроки ставят свои фишки на старт и бросают поочередно кубик. Дети передвигают свои фишки вперед по показанию кубика. Останавливаясь на экологическом знаке, ребенок должен рассказать, что он значит и когда его можно использовать. Если ребенок затрудняется, ему на помощь могут прийти другие дети либо педагог. Если ребенок называет не правильно знак, то он пропускает ход. Так же, если фишка попадает на знак, где стрелка возвращается назад, то игрок передвигает эту фишку на указанный знак. Побеждает тот участник, который первый дойдет до финиша.</a:t>
            </a:r>
          </a:p>
        </p:txBody>
      </p:sp>
    </p:spTree>
    <p:extLst>
      <p:ext uri="{BB962C8B-B14F-4D97-AF65-F5344CB8AC3E}">
        <p14:creationId xmlns:p14="http://schemas.microsoft.com/office/powerpoint/2010/main" val="222285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868763-08AA-4915-8026-7A2ACAE31467}"/>
              </a:ext>
            </a:extLst>
          </p:cNvPr>
          <p:cNvSpPr>
            <a:spLocks noGrp="1"/>
          </p:cNvSpPr>
          <p:nvPr>
            <p:ph type="title"/>
          </p:nvPr>
        </p:nvSpPr>
        <p:spPr>
          <a:xfrm>
            <a:off x="838200" y="365125"/>
            <a:ext cx="10515600" cy="45719"/>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966945F8-56C8-423B-BD58-DD05B91B4605}"/>
              </a:ext>
            </a:extLst>
          </p:cNvPr>
          <p:cNvSpPr>
            <a:spLocks noGrp="1"/>
          </p:cNvSpPr>
          <p:nvPr>
            <p:ph idx="1"/>
          </p:nvPr>
        </p:nvSpPr>
        <p:spPr>
          <a:xfrm>
            <a:off x="838200" y="502282"/>
            <a:ext cx="10515600" cy="5674681"/>
          </a:xfrm>
        </p:spPr>
        <p:txBody>
          <a:bodyPr>
            <a:normAutofit/>
          </a:bodyPr>
          <a:lstStyle/>
          <a:p>
            <a:pPr marL="0" indent="0" algn="ctr">
              <a:buNone/>
            </a:pPr>
            <a:r>
              <a:rPr lang="ru-RU"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Цели игры:               </a:t>
            </a:r>
          </a:p>
          <a:p>
            <a:pPr marL="0" indent="0">
              <a:buNone/>
            </a:pPr>
            <a:r>
              <a:rPr lang="ru-RU" sz="1600" dirty="0"/>
              <a:t>                      - познакомить и закрепить знания о экологических знаках;</a:t>
            </a:r>
          </a:p>
          <a:p>
            <a:pPr marL="0" indent="0">
              <a:buNone/>
            </a:pPr>
            <a:r>
              <a:rPr lang="ru-RU" sz="1600" dirty="0"/>
              <a:t>                      - формировать интерес к объектам природы, ее охраны;</a:t>
            </a:r>
          </a:p>
          <a:p>
            <a:pPr marL="0" indent="0">
              <a:buNone/>
            </a:pPr>
            <a:r>
              <a:rPr lang="ru-RU" sz="1600" dirty="0"/>
              <a:t>                      - закрепить правила поведения в природе, используя экологические знания;</a:t>
            </a:r>
          </a:p>
          <a:p>
            <a:pPr marL="0" indent="0">
              <a:buNone/>
            </a:pPr>
            <a:r>
              <a:rPr lang="ru-RU" sz="1600" dirty="0"/>
              <a:t>                      - развивать мышление, связную речь, расширять кругозор;</a:t>
            </a:r>
          </a:p>
          <a:p>
            <a:pPr marL="0" indent="0">
              <a:buNone/>
            </a:pPr>
            <a:r>
              <a:rPr lang="ru-RU" sz="1600" dirty="0"/>
              <a:t>                      - воспитывать ответственное и бережное отношение к окружающей природе.</a:t>
            </a:r>
          </a:p>
          <a:p>
            <a:pPr marL="0" indent="0" algn="ctr">
              <a:buNone/>
            </a:pPr>
            <a:r>
              <a:rPr lang="ru-RU"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Задачи игры: </a:t>
            </a:r>
          </a:p>
          <a:p>
            <a:pPr marL="0" indent="0">
              <a:buNone/>
            </a:pPr>
            <a:r>
              <a:rPr lang="ru-RU" sz="1600" dirty="0"/>
              <a:t>                          - тренировать мыслительные операции (синтез, анализ, сравнение);</a:t>
            </a:r>
          </a:p>
          <a:p>
            <a:pPr marL="0" indent="0">
              <a:buNone/>
            </a:pPr>
            <a:r>
              <a:rPr lang="ru-RU" sz="1600" dirty="0"/>
              <a:t>                          - развивать внимание, речь;</a:t>
            </a:r>
          </a:p>
          <a:p>
            <a:pPr marL="0" indent="0">
              <a:buNone/>
            </a:pPr>
            <a:r>
              <a:rPr lang="ru-RU" sz="1600" dirty="0"/>
              <a:t>                          - повторять счет;</a:t>
            </a:r>
          </a:p>
          <a:p>
            <a:pPr marL="0" indent="0">
              <a:buNone/>
            </a:pPr>
            <a:r>
              <a:rPr lang="ru-RU" sz="1600" dirty="0"/>
              <a:t>                          - вызывать у детей желание помогать в природоохранном процессе.</a:t>
            </a:r>
          </a:p>
        </p:txBody>
      </p:sp>
    </p:spTree>
    <p:extLst>
      <p:ext uri="{BB962C8B-B14F-4D97-AF65-F5344CB8AC3E}">
        <p14:creationId xmlns:p14="http://schemas.microsoft.com/office/powerpoint/2010/main" val="340394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F6C08F-A341-4E72-B6A5-A15012EC5C40}"/>
              </a:ext>
            </a:extLst>
          </p:cNvPr>
          <p:cNvSpPr>
            <a:spLocks noGrp="1"/>
          </p:cNvSpPr>
          <p:nvPr>
            <p:ph type="title"/>
          </p:nvPr>
        </p:nvSpPr>
        <p:spPr>
          <a:xfrm>
            <a:off x="838200" y="365125"/>
            <a:ext cx="10515600" cy="63243"/>
          </a:xfrm>
        </p:spPr>
        <p:txBody>
          <a:bodyPr>
            <a:normAutofit fontScale="90000"/>
          </a:bodyPr>
          <a:lstStyle/>
          <a:p>
            <a:endParaRPr lang="ru-RU" dirty="0"/>
          </a:p>
        </p:txBody>
      </p:sp>
      <p:pic>
        <p:nvPicPr>
          <p:cNvPr id="5" name="Объект 4">
            <a:extLst>
              <a:ext uri="{FF2B5EF4-FFF2-40B4-BE49-F238E27FC236}">
                <a16:creationId xmlns:a16="http://schemas.microsoft.com/office/drawing/2014/main" id="{56AADFAA-5C6E-45CA-985E-FFD35FDF79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8509" y="365125"/>
            <a:ext cx="4964099" cy="3723074"/>
          </a:xfrm>
          <a:prstGeom prst="rect">
            <a:avLst/>
          </a:prstGeom>
          <a:ln>
            <a:noFill/>
          </a:ln>
          <a:effectLst>
            <a:softEdge rad="112500"/>
          </a:effectLst>
        </p:spPr>
      </p:pic>
      <p:pic>
        <p:nvPicPr>
          <p:cNvPr id="7" name="Рисунок 6">
            <a:extLst>
              <a:ext uri="{FF2B5EF4-FFF2-40B4-BE49-F238E27FC236}">
                <a16:creationId xmlns:a16="http://schemas.microsoft.com/office/drawing/2014/main" id="{B6208016-5D58-4A92-8A1A-3067F96ED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015" y="1703919"/>
            <a:ext cx="4254477" cy="4768560"/>
          </a:xfrm>
          <a:prstGeom prst="rect">
            <a:avLst/>
          </a:prstGeom>
          <a:ln>
            <a:noFill/>
          </a:ln>
          <a:effectLst>
            <a:softEdge rad="112500"/>
          </a:effectLst>
        </p:spPr>
      </p:pic>
    </p:spTree>
    <p:extLst>
      <p:ext uri="{BB962C8B-B14F-4D97-AF65-F5344CB8AC3E}">
        <p14:creationId xmlns:p14="http://schemas.microsoft.com/office/powerpoint/2010/main" val="28571944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278</Words>
  <Application>Microsoft Office PowerPoint</Application>
  <PresentationFormat>Широкоэкранный</PresentationFormat>
  <Paragraphs>16</Paragraphs>
  <Slides>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vt:i4>
      </vt:variant>
    </vt:vector>
  </HeadingPairs>
  <TitlesOfParts>
    <vt:vector size="8" baseType="lpstr">
      <vt:lpstr>Arial</vt:lpstr>
      <vt:lpstr>Calibri</vt:lpstr>
      <vt:lpstr>Calibri Light</vt:lpstr>
      <vt:lpstr>Тема Office</vt:lpstr>
      <vt:lpstr>Муниципальное дошкольное образовательное автономное учреждение "Детский сад № 46  г. Орска"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дошкольное образовательное автономное учреждение "Детский сад № 46  г. Орска" </dc:title>
  <dc:creator>Petr Fot</dc:creator>
  <cp:lastModifiedBy>Petr Fot</cp:lastModifiedBy>
  <cp:revision>1</cp:revision>
  <dcterms:created xsi:type="dcterms:W3CDTF">2024-02-02T11:45:21Z</dcterms:created>
  <dcterms:modified xsi:type="dcterms:W3CDTF">2024-02-02T12:17:49Z</dcterms:modified>
</cp:coreProperties>
</file>