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70" r:id="rId6"/>
    <p:sldId id="258" r:id="rId7"/>
    <p:sldId id="27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AF6DC1"/>
    <a:srgbClr val="0F6FC6"/>
    <a:srgbClr val="FF99FF"/>
    <a:srgbClr val="FF6699"/>
    <a:srgbClr val="98A234"/>
    <a:srgbClr val="00FFFF"/>
    <a:srgbClr val="FFFF00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86022" autoAdjust="0"/>
  </p:normalViewPr>
  <p:slideViewPr>
    <p:cSldViewPr>
      <p:cViewPr>
        <p:scale>
          <a:sx n="40" d="100"/>
          <a:sy n="40" d="100"/>
        </p:scale>
        <p:origin x="-219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28662" y="1047727"/>
            <a:ext cx="7629524" cy="4131491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2800" b="1" dirty="0">
                <a:latin typeface="Times New Roman"/>
                <a:ea typeface="Calibri"/>
              </a:rPr>
              <a:t>профессионального мастерства педагогов в области взаимодействия с семьями воспитанников через создание единого информационного пространства ДОУ</a:t>
            </a:r>
            <a:r>
              <a:rPr lang="ru-RU" sz="2800" b="1" dirty="0" smtClean="0">
                <a:latin typeface="Times New Roman"/>
                <a:ea typeface="Calibri"/>
              </a:rPr>
              <a:t>.</a:t>
            </a:r>
            <a:br>
              <a:rPr lang="ru-RU" sz="2800" b="1" dirty="0" smtClean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/>
            </a:r>
            <a:br>
              <a:rPr lang="ru-RU" sz="2800" b="1" dirty="0" smtClean="0">
                <a:latin typeface="Times New Roman"/>
                <a:ea typeface="Calibri"/>
              </a:rPr>
            </a:br>
            <a:r>
              <a:rPr lang="ru-RU" sz="2800" b="1" dirty="0">
                <a:latin typeface="Times New Roman"/>
                <a:ea typeface="Calibri"/>
              </a:rPr>
              <a:t/>
            </a:r>
            <a:br>
              <a:rPr lang="ru-RU" sz="2800" b="1" dirty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Подготовила: воспитатель 1 </a:t>
            </a:r>
            <a:r>
              <a:rPr lang="ru-RU" sz="2800" b="1" dirty="0" err="1" smtClean="0">
                <a:latin typeface="Times New Roman"/>
                <a:ea typeface="Calibri"/>
              </a:rPr>
              <a:t>кв.к</a:t>
            </a:r>
            <a:r>
              <a:rPr lang="ru-RU" sz="2800" b="1" dirty="0" smtClean="0">
                <a:latin typeface="Times New Roman"/>
                <a:ea typeface="Calibri"/>
              </a:rPr>
              <a:t>.</a:t>
            </a:r>
            <a:br>
              <a:rPr lang="ru-RU" sz="2800" b="1" dirty="0" smtClean="0">
                <a:latin typeface="Times New Roman"/>
                <a:ea typeface="Calibri"/>
              </a:rPr>
            </a:br>
            <a:r>
              <a:rPr lang="ru-RU" sz="2800" b="1" dirty="0" smtClean="0">
                <a:latin typeface="Times New Roman"/>
                <a:ea typeface="Calibri"/>
              </a:rPr>
              <a:t> Филатова Ю.Ю.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857760"/>
            <a:ext cx="1222375" cy="183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595491"/>
            <a:ext cx="3810000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еремок\Desktop\семья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89560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928670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/>
              <a:t>Цели работы  с семьёй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214311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b="1" dirty="0" smtClean="0"/>
              <a:t> Создание условий для благоприятного климата     взаимодействия с родителями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3073786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ru-RU" sz="2400" b="1" dirty="0" smtClean="0"/>
              <a:t> </a:t>
            </a:r>
            <a:r>
              <a:rPr lang="ru-RU" sz="2400" b="1" dirty="0"/>
              <a:t>Вовлечение взаимодействия с семьями воспитанников через создание единого информационного пространства ДОУ</a:t>
            </a:r>
            <a:endParaRPr lang="ru-RU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14678" y="4857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4643446"/>
            <a:ext cx="5786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Установление доверительных, партнерских отношений с родителями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еремок\Desktop\1_ родители-4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6000"/>
            <a:ext cx="32258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 взаимодействия </a:t>
            </a:r>
          </a:p>
          <a:p>
            <a:pPr algn="ctr"/>
            <a:r>
              <a:rPr lang="ru-RU" sz="3600" b="1" dirty="0" smtClean="0"/>
              <a:t>с родителями</a:t>
            </a:r>
            <a:endParaRPr lang="ru-RU" sz="3600" dirty="0" smtClean="0"/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030204"/>
            <a:ext cx="5247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/>
              <a:t>Выявить особенности применения информационных технологий в процессе взаимодействия воспитателей с родителями воспитанников.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87823" y="4286256"/>
            <a:ext cx="5545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/>
              <a:t>Разработать пути применения компьютерных технологий педагогами ДОУ во взаимодействии с родителями воспитанников.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50004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Создание чата с родителями в </a:t>
            </a:r>
            <a:r>
              <a:rPr lang="ru-RU" sz="3600" b="1" dirty="0" err="1" smtClean="0"/>
              <a:t>вайбере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2" name="Picture 2" descr="https://sun9-18.userapi.com/impg/g15DNpMx1ZXy9HNR91vnpbv3S_xtRxtrnTgTog/p4bNtOr_SL8.jpg?size=608x1080&amp;quality=95&amp;sign=fa231b7d6254784402f063bfcafaf90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22958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2420888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чате родители получают всю нужную информацию связанную с активной жизни ребенка в детском саду.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642918"/>
            <a:ext cx="7358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Личная страничка педагога</a:t>
            </a:r>
            <a:r>
              <a:rPr lang="ru-RU" sz="3600" b="1" dirty="0" smtClean="0"/>
              <a:t>.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( </a:t>
            </a:r>
            <a:r>
              <a:rPr lang="ru-RU" sz="3600" b="1" dirty="0" err="1"/>
              <a:t>вконтакте</a:t>
            </a:r>
            <a:r>
              <a:rPr lang="ru-RU" sz="3600" b="1" dirty="0"/>
              <a:t> , </a:t>
            </a:r>
            <a:r>
              <a:rPr lang="ru-RU" sz="3600" b="1" dirty="0" err="1"/>
              <a:t>инстаграмм</a:t>
            </a:r>
            <a:r>
              <a:rPr lang="ru-RU" sz="3600" b="1" dirty="0"/>
              <a:t>)</a:t>
            </a:r>
            <a:endParaRPr lang="ru-RU" sz="3600" b="1" dirty="0"/>
          </a:p>
        </p:txBody>
      </p:sp>
      <p:pic>
        <p:nvPicPr>
          <p:cNvPr id="2050" name="Picture 2" descr="https://sun9-27.userapi.com/impg/ba_COA4Tp5ljcCXN4tAnRaSadNvgL4qX0qKiOQ/9Js2ywdBRu4.jpg?size=608x1080&amp;quality=95&amp;sign=cabadbd6ef41e84569b2faab0152932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2457392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58.userapi.com/impg/C5OJd6811NbewXJZ0Ssuk4zLOzAQz3ZDMvaVCg/LHkty7IQksg.jpg?size=608x1080&amp;quality=95&amp;sign=4edb63d3aa91a0f1eb8c1090aeb275d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505" y="2060848"/>
            <a:ext cx="2617303" cy="464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41.userapi.com/impg/xB899-lu1PeqIhzUAAOpx76l9Pf-JYN-87cDcw/cTSATAm3Xac.jpg?size=608x1080&amp;quality=95&amp;sign=9adcd869526df2d9bc9146b61f36dac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08" y="2335806"/>
            <a:ext cx="2573827" cy="4099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533400"/>
            <a:ext cx="4143372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un9-19.userapi.com/impg/wrElm04fBk3YJV7q8ixQ02-ER88Nt9dD94BiOQ/jVCQnHcyYlk.jpg?size=608x1080&amp;quality=95&amp;sign=114d55809c48f2d603f38a12bc64074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146536" cy="55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86.userapi.com/impg/I3mVl7xYWjNlOyMzzDfJqpOYfDBqDnmMODfGcA/8WquPsDo7UM.jpg?size=608x1080&amp;quality=95&amp;sign=dde6ece52466dc20c7aaf7cc39b43b4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88564"/>
            <a:ext cx="3011489" cy="5349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04856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590</TotalTime>
  <Words>119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10069046</vt:lpstr>
      <vt:lpstr>Совершенствование профессионального мастерства педагогов в области взаимодействия с семьями воспитанников через создание единого информационного пространства ДОУ.   Подготовила: воспитатель 1 кв.к.  Филатова Ю.Ю.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2011-08-18T13:52:20Z</dcterms:created>
  <dcterms:modified xsi:type="dcterms:W3CDTF">2022-12-04T13:14:56Z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