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26FB-C469-4CC9-B28B-0C798006084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611E-736F-49AE-A6D8-1D87CB4EB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99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26FB-C469-4CC9-B28B-0C798006084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611E-736F-49AE-A6D8-1D87CB4EB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50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26FB-C469-4CC9-B28B-0C798006084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611E-736F-49AE-A6D8-1D87CB4EB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09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26FB-C469-4CC9-B28B-0C798006084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611E-736F-49AE-A6D8-1D87CB4EB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025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26FB-C469-4CC9-B28B-0C798006084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611E-736F-49AE-A6D8-1D87CB4EB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47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26FB-C469-4CC9-B28B-0C798006084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611E-736F-49AE-A6D8-1D87CB4EB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0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26FB-C469-4CC9-B28B-0C798006084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611E-736F-49AE-A6D8-1D87CB4EB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57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26FB-C469-4CC9-B28B-0C798006084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611E-736F-49AE-A6D8-1D87CB4EB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052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26FB-C469-4CC9-B28B-0C798006084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611E-736F-49AE-A6D8-1D87CB4EB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28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26FB-C469-4CC9-B28B-0C798006084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611E-736F-49AE-A6D8-1D87CB4EB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635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26FB-C469-4CC9-B28B-0C798006084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6611E-736F-49AE-A6D8-1D87CB4EB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053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7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B26FB-C469-4CC9-B28B-0C7980060845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6611E-736F-49AE-A6D8-1D87CB4EB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69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482453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cs typeface="Aharoni" pitchFamily="2" charset="-79"/>
              </a:rPr>
              <a:t>ДИДАКТИЧЕСКАЯ ИГРА ПО РАЗВИТИЮ РЕЧИ </a:t>
            </a:r>
            <a:br>
              <a:rPr lang="ru-RU" b="1" i="1" dirty="0" smtClean="0">
                <a:cs typeface="Aharoni" pitchFamily="2" charset="-79"/>
              </a:rPr>
            </a:br>
            <a:r>
              <a:rPr lang="ru-RU" b="1" i="1" dirty="0" smtClean="0">
                <a:cs typeface="Aharoni" pitchFamily="2" charset="-79"/>
              </a:rPr>
              <a:t>«Волшебный фартук»,</a:t>
            </a:r>
            <a:br>
              <a:rPr lang="ru-RU" b="1" i="1" dirty="0" smtClean="0">
                <a:cs typeface="Aharoni" pitchFamily="2" charset="-79"/>
              </a:rPr>
            </a:br>
            <a:r>
              <a:rPr lang="ru-RU" b="1" i="1" dirty="0" smtClean="0">
                <a:cs typeface="Aharoni" pitchFamily="2" charset="-79"/>
              </a:rPr>
              <a:t> как средство активизации словаря детей младшего дошкольного возраста.</a:t>
            </a:r>
            <a:endParaRPr lang="ru-RU" b="1" i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5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b="1" dirty="0" smtClean="0"/>
              <a:t>Речь</a:t>
            </a:r>
            <a:r>
              <a:rPr lang="ru-RU" dirty="0" smtClean="0"/>
              <a:t> это не только средство общения, но и мышления, творчества, информации и так далее. Именно в младшем дошкольном возрасте происходит активное развитие речи, а театр один из самых демократичных видов воздействия на ребенка. Существует огромное количество театров: настольный, теневой, пальчиковый, платочный и много других. Для того чтобы провести театральную постановку детям мы готовимся , подбираем декорации , ставим стол, стулья, приносим ширму, что является  очень утомительным, именно поэтому пришла идея создать театр на фартуке.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65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Цели: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Активизировать и пополнить словарь детей;</a:t>
            </a:r>
          </a:p>
          <a:p>
            <a:r>
              <a:rPr lang="ru-RU" dirty="0" smtClean="0"/>
              <a:t>Способствовать развитию внимания:</a:t>
            </a:r>
          </a:p>
          <a:p>
            <a:r>
              <a:rPr lang="ru-RU" dirty="0" smtClean="0"/>
              <a:t>Способствует развитию мелкой моторики;</a:t>
            </a:r>
          </a:p>
          <a:p>
            <a:r>
              <a:rPr lang="ru-RU" dirty="0" smtClean="0"/>
              <a:t>Развивать воображение;</a:t>
            </a:r>
          </a:p>
          <a:p>
            <a:r>
              <a:rPr lang="ru-RU" dirty="0" smtClean="0"/>
              <a:t>Развивать творческие способности;</a:t>
            </a:r>
          </a:p>
          <a:p>
            <a:r>
              <a:rPr lang="ru-RU" dirty="0" smtClean="0"/>
              <a:t>Развивать цветовое восприятие;</a:t>
            </a:r>
          </a:p>
          <a:p>
            <a:r>
              <a:rPr lang="ru-RU" dirty="0" smtClean="0"/>
              <a:t>Воспитывать эмоциональную отзывчивость;</a:t>
            </a:r>
          </a:p>
          <a:p>
            <a:r>
              <a:rPr lang="ru-RU" dirty="0" smtClean="0"/>
              <a:t>Учить взаимодействовать со сверстниками и взрослыми.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96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22765" y="1387505"/>
            <a:ext cx="602646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866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3631" y="1016769"/>
            <a:ext cx="6038205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42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836712"/>
            <a:ext cx="6185661" cy="528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910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908720"/>
            <a:ext cx="6034617" cy="5217443"/>
          </a:xfrm>
        </p:spPr>
      </p:pic>
    </p:spTree>
    <p:extLst>
      <p:ext uri="{BB962C8B-B14F-4D97-AF65-F5344CB8AC3E}">
        <p14:creationId xmlns:p14="http://schemas.microsoft.com/office/powerpoint/2010/main" xmlns="" val="10542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136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ДИДАКТИЧЕСКАЯ ИГРА ПО РАЗВИТИЮ РЕЧИ  «Волшебный фартук»,  как средство активизации словаря детей младшего дошкольного возраста.</vt:lpstr>
      <vt:lpstr>Слайд 2</vt:lpstr>
      <vt:lpstr>Цели:</vt:lpstr>
      <vt:lpstr> 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РАЗВИТИЮ РЕЧИ  «Волшебный фартук», как средство активиза</dc:title>
  <dc:creator>Светлана</dc:creator>
  <cp:lastModifiedBy>Microsoft Office</cp:lastModifiedBy>
  <cp:revision>11</cp:revision>
  <dcterms:created xsi:type="dcterms:W3CDTF">2022-03-10T02:28:45Z</dcterms:created>
  <dcterms:modified xsi:type="dcterms:W3CDTF">2022-03-10T03:56:09Z</dcterms:modified>
</cp:coreProperties>
</file>