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8" d="100"/>
          <a:sy n="88" d="100"/>
        </p:scale>
        <p:origin x="-1380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E176F-546D-46AF-9E6F-819A71A58705}" type="datetimeFigureOut">
              <a:rPr lang="ru-RU" smtClean="0"/>
              <a:t>10.03.2022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CD28B-59E3-4912-B9C8-ED48C9A10C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228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E176F-546D-46AF-9E6F-819A71A58705}" type="datetimeFigureOut">
              <a:rPr lang="ru-RU" smtClean="0"/>
              <a:t>10.03.2022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CD28B-59E3-4912-B9C8-ED48C9A10C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9580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E176F-546D-46AF-9E6F-819A71A58705}" type="datetimeFigureOut">
              <a:rPr lang="ru-RU" smtClean="0"/>
              <a:t>10.03.2022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CD28B-59E3-4912-B9C8-ED48C9A10C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0228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E176F-546D-46AF-9E6F-819A71A58705}" type="datetimeFigureOut">
              <a:rPr lang="ru-RU" smtClean="0"/>
              <a:t>10.03.2022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CD28B-59E3-4912-B9C8-ED48C9A10C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8993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E176F-546D-46AF-9E6F-819A71A58705}" type="datetimeFigureOut">
              <a:rPr lang="ru-RU" smtClean="0"/>
              <a:t>10.03.2022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CD28B-59E3-4912-B9C8-ED48C9A10C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634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E176F-546D-46AF-9E6F-819A71A58705}" type="datetimeFigureOut">
              <a:rPr lang="ru-RU" smtClean="0"/>
              <a:t>10.03.2022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CD28B-59E3-4912-B9C8-ED48C9A10C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9646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E176F-546D-46AF-9E6F-819A71A58705}" type="datetimeFigureOut">
              <a:rPr lang="ru-RU" smtClean="0"/>
              <a:t>10.03.2022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CD28B-59E3-4912-B9C8-ED48C9A10C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9770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E176F-546D-46AF-9E6F-819A71A58705}" type="datetimeFigureOut">
              <a:rPr lang="ru-RU" smtClean="0"/>
              <a:t>10.03.2022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CD28B-59E3-4912-B9C8-ED48C9A10C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4058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E176F-546D-46AF-9E6F-819A71A58705}" type="datetimeFigureOut">
              <a:rPr lang="ru-RU" smtClean="0"/>
              <a:t>10.03.2022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CD28B-59E3-4912-B9C8-ED48C9A10C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1424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E176F-546D-46AF-9E6F-819A71A58705}" type="datetimeFigureOut">
              <a:rPr lang="ru-RU" smtClean="0"/>
              <a:t>10.03.2022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CD28B-59E3-4912-B9C8-ED48C9A10C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8559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E176F-546D-46AF-9E6F-819A71A58705}" type="datetimeFigureOut">
              <a:rPr lang="ru-RU" smtClean="0"/>
              <a:t>10.03.2022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CD28B-59E3-4912-B9C8-ED48C9A10C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3340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6E176F-546D-46AF-9E6F-819A71A58705}" type="datetimeFigureOut">
              <a:rPr lang="ru-RU" smtClean="0"/>
              <a:t>10.03.2022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ACD28B-59E3-4912-B9C8-ED48C9A10C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4747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ДИДАКТИЧЕСКАЯ ИГРА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</a:rPr>
              <a:t>«ПРИЩЕПКИ»</a:t>
            </a:r>
            <a:endParaRPr lang="ru-RU" sz="5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4597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ПРОДОЛЖИТЬ ФОРМИРОВАТЬ И ЗАКРЕПЛЯТЬУМЕНИЯ И НАВЫКИ ДЕТЕЙ РАЛИЧАТЬ  ГЛАСНЫЙ ЗВУК , А ТАК ЖЕ МЯГКИЙ И ТВЕРДЫЙ СОГЛАСНЫЙ. </a:t>
            </a:r>
          </a:p>
          <a:p>
            <a:r>
              <a:rPr lang="ru-RU" dirty="0" smtClean="0"/>
              <a:t>ЗАКРЕПЛЯТЬ ЗНАНИЯ ДЕТЕЙ В ПОДСЧЕТЕ БУКВ И ЗВУКОВ В СЛОВАХ</a:t>
            </a:r>
          </a:p>
          <a:p>
            <a:r>
              <a:rPr lang="ru-RU" dirty="0" smtClean="0"/>
              <a:t>ЗАКРЕПЛЯТЬ УМЕНИЯ ДЕТЕЙ ДЕЛИТЬ СЛОВА НА СЛОГИ, ПОДВОДЯ СТАРШИХ ДОШКОЛЬНИКОВ  К НАВЫКАМ ЧТЕНИЯ ПО СЛОГАМ.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50675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75" y="116632"/>
            <a:ext cx="8715813" cy="655486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19745178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64" y="116632"/>
            <a:ext cx="8883831" cy="67413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2134740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54" y="0"/>
            <a:ext cx="8979841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0243891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0795"/>
            <a:ext cx="3394472" cy="4525963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8931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56" y="116632"/>
            <a:ext cx="8978839" cy="66247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46178497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53</Words>
  <Application>Microsoft Office PowerPoint</Application>
  <PresentationFormat>Экран (4:3)</PresentationFormat>
  <Paragraphs>6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ДИДАКТИЧЕСКАЯ ИГРА</vt:lpstr>
      <vt:lpstr>Цель: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ДИДАКТИЧЕСКАЯ ИГРА</dc:title>
  <dc:creator>Жанна</dc:creator>
  <cp:lastModifiedBy>Методист</cp:lastModifiedBy>
  <cp:revision>2</cp:revision>
  <dcterms:created xsi:type="dcterms:W3CDTF">2022-03-09T15:19:21Z</dcterms:created>
  <dcterms:modified xsi:type="dcterms:W3CDTF">2022-03-10T01:59:47Z</dcterms:modified>
</cp:coreProperties>
</file>