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57" r:id="rId4"/>
    <p:sldId id="258" r:id="rId5"/>
    <p:sldId id="264" r:id="rId6"/>
    <p:sldId id="260" r:id="rId7"/>
    <p:sldId id="265" r:id="rId8"/>
    <p:sldId id="267" r:id="rId9"/>
    <p:sldId id="268" r:id="rId10"/>
    <p:sldId id="269" r:id="rId11"/>
    <p:sldId id="270" r:id="rId12"/>
    <p:sldId id="271" r:id="rId13"/>
    <p:sldId id="277" r:id="rId14"/>
    <p:sldId id="278" r:id="rId15"/>
    <p:sldId id="279" r:id="rId16"/>
    <p:sldId id="280" r:id="rId17"/>
    <p:sldId id="281" r:id="rId18"/>
    <p:sldId id="273" r:id="rId19"/>
    <p:sldId id="274" r:id="rId20"/>
    <p:sldId id="275" r:id="rId21"/>
    <p:sldId id="262" r:id="rId22"/>
    <p:sldId id="276" r:id="rId23"/>
    <p:sldId id="26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544" autoAdjust="0"/>
    <p:restoredTop sz="94660"/>
  </p:normalViewPr>
  <p:slideViewPr>
    <p:cSldViewPr>
      <p:cViewPr>
        <p:scale>
          <a:sx n="50" d="100"/>
          <a:sy n="50" d="100"/>
        </p:scale>
        <p:origin x="-1908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237A6-2011-457C-82D5-105A05290279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C7308-FD88-4103-8976-8417113C24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4038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phonoteka.org/uploads/posts/2021-05/1620250305_33-phonoteka_org-p-fon-malaya-rodina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7772400" cy="864096"/>
          </a:xfrm>
        </p:spPr>
        <p:txBody>
          <a:bodyPr>
            <a:normAutofit fontScale="90000"/>
          </a:bodyPr>
          <a:lstStyle/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</a:t>
            </a:r>
            <a:br>
              <a:rPr lang="ru-RU" sz="2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«Детский сад №46 г. Орска»</a:t>
            </a:r>
            <a:br>
              <a:rPr lang="ru-RU" sz="20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 </a:t>
            </a:r>
            <a:r>
              <a:rPr lang="ru-RU" sz="31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класс</a:t>
            </a:r>
            <a:br>
              <a:rPr lang="ru-RU" sz="31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«Использование инновационных технологий в нравственно патриотическом воспитании»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4437112"/>
            <a:ext cx="6400800" cy="1800200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>
                <a:solidFill>
                  <a:schemeClr val="tx1"/>
                </a:solidFill>
              </a:rPr>
              <a:t>Воспитатель первой квалификационной категории </a:t>
            </a:r>
          </a:p>
          <a:p>
            <a:pPr algn="r"/>
            <a:r>
              <a:rPr lang="ru-RU" sz="2800" b="1" dirty="0">
                <a:solidFill>
                  <a:schemeClr val="tx1"/>
                </a:solidFill>
              </a:rPr>
              <a:t>Филатова Ю.Ю.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846"/>
            <a:ext cx="90297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908720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«Моя Семья»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формировать у детей понятие «семья»; представление детей о семье, семейных и родственных отношениях; - расширять представления детей о своей семье, родословной, семейных традициях; - воспитывать любовь и уважительное отношение к родителям и предкам, развивать партнерские отношения с семьёй.</a:t>
            </a:r>
          </a:p>
        </p:txBody>
      </p:sp>
      <p:pic>
        <p:nvPicPr>
          <p:cNvPr id="3074" name="Picture 2" descr="https://sun9-67.userapi.com/impg/GQ_jffHzlfvcr4z7NE7CSMyXJdpqmgVduWJBgw/fkXOy9-y3xM.jpg?size=1280x959&amp;quality=95&amp;sign=e6b885809e7f457c4a239291dff6886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863" y="2704633"/>
            <a:ext cx="3142034" cy="2354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30.userapi.com/impg/fPj626sLyIy4478R-5kBNPVM3Nbmn_HRKnENdA/8Vu8lpVHZow.jpg?size=1280x959&amp;quality=95&amp;sign=88d78c73673386b8970e5bbc60bcb58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5126" y="2704633"/>
            <a:ext cx="4188596" cy="3081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87.userapi.com/impg/kBppfKHzwqT6RTJt09_d4hCKDvM-isgdYZnuuA/Yw4jGmBZnTI.jpg?size=810x1080&amp;quality=95&amp;sign=9304c2d263a6c11287a08d125ae95729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2618" y="4245544"/>
            <a:ext cx="2275365" cy="2612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65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919491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Проект «Мой город»</a:t>
            </a:r>
          </a:p>
          <a:p>
            <a:pPr algn="ctr"/>
            <a:r>
              <a:rPr lang="ru-RU" sz="2000" b="1" dirty="0"/>
              <a:t>Цель проекта: Формировать позитивное, уважительное отношение к родному городу. Расширять представление детей о том, что родной город славен своей историей, традициями, достопримечательностями</a:t>
            </a:r>
            <a:r>
              <a:rPr lang="ru-RU" dirty="0"/>
              <a:t>.</a:t>
            </a:r>
          </a:p>
        </p:txBody>
      </p:sp>
      <p:pic>
        <p:nvPicPr>
          <p:cNvPr id="1026" name="Picture 2" descr="https://sun9-3.userapi.com/impg/FLzdGBMDtUkfoBAnEJpf3EschkICiOmc3GS6BQ/upWG5vZaN28.jpg?size=1280x959&amp;quality=95&amp;sign=35962495b0e13d6c28b7828fa73915c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683005" cy="2759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6.userapi.com/impg/Dg85h_AGlCAUn9KaSyDHty4jLZjMqeDssKjgxQ/5LXa5glGhLs.jpg?size=1280x959&amp;quality=95&amp;sign=30a10be9d3833a3ef65c3757d803392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191" y="3438525"/>
            <a:ext cx="3972722" cy="2976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999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1268760"/>
            <a:ext cx="75608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 Родина Моя Россия»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формировать в воображении детей образ Родины, представление о России как о родной стране, воспитывать патриотические чувства.</a:t>
            </a:r>
          </a:p>
        </p:txBody>
      </p:sp>
      <p:pic>
        <p:nvPicPr>
          <p:cNvPr id="5122" name="Picture 2" descr="https://sun9-47.userapi.com/impg/H6e61K7CsqOS0mX6J4kDqq1QX-59ZgIzAZpRfw/Q2BRZwjdXfE.jpg?size=1280x959&amp;quality=95&amp;sign=ebcae419da869789be3ab73fc64f05e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5398" y="2640615"/>
            <a:ext cx="3395033" cy="2543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15.userapi.com/impg/3lhHBQIfkDy68w4TOXM7hDoUj9xysSNeAjdlBA/fAI6tXbLQaY.jpg?size=1280x960&amp;quality=95&amp;sign=578e8b1c2abe3191c7d996c3e85c86e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703" y="2592199"/>
            <a:ext cx="2990357" cy="2242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3.userapi.com/impg/jtqGVXV8IRPaSalnro-FqhUa0zOE_wNfZglO3g/VdaUAsAphKw.jpg?size=1280x960&amp;quality=95&amp;sign=3d9a8e60f88a3faf49b22ab2a1932f6a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4856" y="4149080"/>
            <a:ext cx="3127773" cy="2345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13.userapi.com/impg/WMpn8WbF8FN3Aw2R1HvPoQuieg6Avh_HVRfJ_w/Y7pQ36fJ-KQ.jpg?size=1280x960&amp;quality=95&amp;sign=6ce434f28dbb5d52877f88eae9cdcb5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566" y="4653136"/>
            <a:ext cx="2647290" cy="1985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220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IMG_52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3" y="3284984"/>
            <a:ext cx="3743697" cy="2639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83035" y="1412776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solidFill>
                  <a:srgbClr val="FF0000"/>
                </a:solidFill>
              </a:rPr>
              <a:t>Проект </a:t>
            </a:r>
            <a:br>
              <a:rPr lang="ru-RU" u="sng" dirty="0">
                <a:solidFill>
                  <a:srgbClr val="FF0000"/>
                </a:solidFill>
              </a:rPr>
            </a:br>
            <a:r>
              <a:rPr lang="ru-RU" u="sng" dirty="0">
                <a:solidFill>
                  <a:srgbClr val="FF0000"/>
                </a:solidFill>
              </a:rPr>
              <a:t>Мини- музей </a:t>
            </a:r>
            <a:br>
              <a:rPr lang="ru-RU" u="sng" dirty="0">
                <a:solidFill>
                  <a:srgbClr val="FF0000"/>
                </a:solidFill>
              </a:rPr>
            </a:br>
            <a:r>
              <a:rPr lang="ru-RU" u="sng" dirty="0">
                <a:solidFill>
                  <a:srgbClr val="FF0000"/>
                </a:solidFill>
              </a:rPr>
              <a:t>«Русские народные промыслы» </a:t>
            </a:r>
          </a:p>
          <a:p>
            <a:r>
              <a:rPr lang="ru-RU" b="1" u="sng" dirty="0" smtClean="0">
                <a:solidFill>
                  <a:srgbClr val="FF0000"/>
                </a:solidFill>
              </a:rPr>
              <a:t>Цель </a:t>
            </a:r>
            <a:r>
              <a:rPr lang="ru-RU" b="1" u="sng" dirty="0">
                <a:solidFill>
                  <a:srgbClr val="FF0000"/>
                </a:solidFill>
              </a:rPr>
              <a:t>проекта: </a:t>
            </a:r>
            <a:r>
              <a:rPr lang="ru-RU" b="1" dirty="0"/>
              <a:t>формирование у детей познавательного интереса к русской народной культуре через ознакомление с народными промыслами и организацию художественно - продуктивной и творческой деятельности</a:t>
            </a:r>
            <a:r>
              <a:rPr lang="ru-RU" sz="1600" b="1" dirty="0"/>
              <a:t>.</a:t>
            </a:r>
            <a:endParaRPr lang="ru-RU" b="1" dirty="0"/>
          </a:p>
        </p:txBody>
      </p:sp>
      <p:pic>
        <p:nvPicPr>
          <p:cNvPr id="8" name="Picture 2" descr="E:\Юлия Юрьевна\фото 6 гр\IMG_573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3466" y="3325738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122079" y="3721075"/>
            <a:ext cx="3162694" cy="2372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266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78734" y="1874611"/>
            <a:ext cx="5557050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5" y="1412776"/>
            <a:ext cx="3934918" cy="2792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586" y="3936145"/>
            <a:ext cx="3813347" cy="2860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61369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E:\Юлия Юрьевна\фото 6 гр\IMG_565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9856" y="1196752"/>
            <a:ext cx="7056783" cy="5116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8842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sun9-87.userapi.com/impg/KaUB3P-ag397UcAF5W8Shykqy3_Q0GAX0lf1-g/QRbgxKxWD7w.jpg?size=1280x960&amp;quality=95&amp;sign=527f27028703df656dd47253b9620d5c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1911" y="2276872"/>
            <a:ext cx="6072673" cy="4122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1340769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«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Центр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нравственно- патриотического воспитания»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3586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s://sun9-67.userapi.com/impg/equNDnd1TBPVKu0uGfKMNd5hVWUX7T04i9JTrg/BGYfpsyxmHA.jpg?size=1280x960&amp;quality=95&amp;sign=58a12efc89c1f0393ed2eedaa05cdbc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96752"/>
            <a:ext cx="5280587" cy="3960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3.userapi.com/impg/pR-XMPtZ6r37e_0_PKq7c-fNOJgZXJzbxm7mng/8g4KJ9OTcdk.jpg?size=1280x960&amp;quality=95&amp;sign=4cd752ec6d416d9ae162bf19fb79ac78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48422"/>
            <a:ext cx="4392488" cy="2949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15.userapi.com/impg/SKhQasBPIGsXPfgicYg5Jt18zZ1h6_zf6xXwDw/o3ue1gszTLY.jpg?size=1280x960&amp;quality=95&amp;sign=e60f086473286dd79d7df59d4503c27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77330"/>
            <a:ext cx="3019838" cy="2264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238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57908" y="2228672"/>
            <a:ext cx="6570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педагогами развивающие «Патриотизм» </a:t>
            </a:r>
          </a:p>
        </p:txBody>
      </p:sp>
    </p:spTree>
    <p:extLst>
      <p:ext uri="{BB962C8B-B14F-4D97-AF65-F5344CB8AC3E}">
        <p14:creationId xmlns:p14="http://schemas.microsoft.com/office/powerpoint/2010/main" xmlns="" val="196156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2" descr="https://pickimage.ru/wp-content/uploads/images/detskie/fruittrees/fruktoviederevya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0375" y="1556792"/>
            <a:ext cx="80720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«Древо честности, древо жизни 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моем городе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4" descr="https://pickimage.ru/wp-content/uploads/images/detskie/fruittrees/fruktoviederevya1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https://www.ukrhard.com.ua/imgs/board/89/391089-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76872"/>
            <a:ext cx="4585692" cy="4218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356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atherineasquithgallery.com/uploads/posts/2021-02/1613705282_13-p-rossiiskie-foni-dlya-prezentatsii-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307"/>
            <a:ext cx="9144000" cy="6879307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Нет Земли лучше Родины своей,</a:t>
            </a:r>
          </a:p>
          <a:p>
            <a:pPr algn="ctr">
              <a:buNone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Лучше, чем на Родине, нет людей»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народная  пословица. 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18937" y="1412776"/>
            <a:ext cx="37252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«Солнце Родины».</a:t>
            </a:r>
            <a:endParaRPr lang="ru-RU" sz="2000" b="1" u="sng" dirty="0">
              <a:ea typeface="Calibri"/>
              <a:cs typeface="Times New Roman"/>
            </a:endParaRPr>
          </a:p>
        </p:txBody>
      </p:sp>
      <p:pic>
        <p:nvPicPr>
          <p:cNvPr id="10244" name="Picture 4" descr="https://foliant72.ru/image/cache/data/product/722103-8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7012" y="2000628"/>
            <a:ext cx="4818016" cy="4308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095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atherineasquithgallery.com/uploads/posts/2021-02/1613705282_13-p-rossiiskie-foni-dlya-prezentatsii-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79307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3212976"/>
            <a:ext cx="7920880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0000"/>
                </a:solidFill>
                <a:latin typeface="Times New Roman"/>
                <a:ea typeface="Times New Roman"/>
              </a:rPr>
              <a:t>«Правильное воспитание – это наша счастливая старость, плохое воспитание – это наше будущее горе, это наши слёзы, это наша вина перед другими людьми, перед всей страной». </a:t>
            </a:r>
            <a:r>
              <a:rPr lang="ru-RU" sz="4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4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4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А</a:t>
            </a:r>
            <a:r>
              <a:rPr lang="ru-RU" sz="4000" b="1" dirty="0">
                <a:solidFill>
                  <a:srgbClr val="000000"/>
                </a:solidFill>
                <a:latin typeface="Times New Roman"/>
                <a:ea typeface="Times New Roman"/>
              </a:rPr>
              <a:t>. С. Макаренко</a:t>
            </a:r>
            <a:br>
              <a:rPr lang="ru-RU" sz="4000" b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 descr="https://catherineasquithgallery.com/uploads/posts/2021-02/1613705282_13-p-rossiiskie-foni-dlya-prezentatsii-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7930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83568" y="1268760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Притча. «Жил мудрец, который знал все. Один человек захотел доказать, что мудрец знает не все. Зажав в ладонях бабочку, он спросил: «Скажи, мудрец, какая бабочка у меня в руках: мертвая или живая?». А сам думает: «Скажет живая – я ее умертвляю, скажет мертвая – выпущу». Мудрец, подумав, ответил: «Все в твоих руках».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126678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catherineasquithgallery.com/uploads/posts/2021-02/1613705282_13-p-rossiiskie-foni-dlya-prezentatsii-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7930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54055" y="2967335"/>
            <a:ext cx="7035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s://catherineasquithgallery.com/uploads/posts/2021-02/1613705282_13-p-rossiiskie-foni-dlya-prezentatsii-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9307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1"/>
          </p:nvPr>
        </p:nvSpPr>
        <p:spPr>
          <a:xfrm>
            <a:off x="755576" y="1124744"/>
            <a:ext cx="7704856" cy="5733256"/>
          </a:xfrm>
        </p:spPr>
        <p:txBody>
          <a:bodyPr>
            <a:noAutofit/>
          </a:bodyPr>
          <a:lstStyle/>
          <a:p>
            <a:endParaRPr lang="ru-RU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повысить 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компетентность педагогов в  вопросах нравственно-патриотического воспитания дошкольников  посредством использовании инновационных технологий.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atherineasquithgallery.com/uploads/posts/2021-02/1613705282_13-p-rossiiskie-foni-dlya-prezentatsii-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7930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776864" cy="616530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u="sng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500" b="1" u="sng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dirty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1. Представить  педагогическому сообществу опыт работы по нравственно-патриотическому воспитанию средствами инновационных игр.</a:t>
            </a:r>
            <a:br>
              <a:rPr lang="ru-RU" sz="2500" dirty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2. Вызвать интерес к использованию инновационных игр для реализации задач нравственно-патриотической деятельности.</a:t>
            </a:r>
            <a:br>
              <a:rPr lang="ru-RU" sz="2500" dirty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3. Отрефлексировать собственное профессиональное мастерство участников мастер- класса «Использование инновационных технологий в нравственно патриотическом воспитании»</a:t>
            </a:r>
            <a:br>
              <a:rPr lang="ru-RU" sz="2500" dirty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u="sng" dirty="0">
                <a:latin typeface="Times New Roman" pitchFamily="18" charset="0"/>
                <a:cs typeface="Times New Roman" pitchFamily="18" charset="0"/>
              </a:rPr>
              <a:t>Участники: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педагоги</a:t>
            </a:r>
            <a:br>
              <a:rPr lang="ru-RU" sz="2500" dirty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u="sng" dirty="0">
                <a:latin typeface="Times New Roman" pitchFamily="18" charset="0"/>
                <a:cs typeface="Times New Roman" pitchFamily="18" charset="0"/>
              </a:rPr>
              <a:t>Оборудование:  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на одного участника - кубики 8 шт., маркер, скотч, клей, картинки, ножницы.</a:t>
            </a:r>
            <a:br>
              <a:rPr lang="ru-RU" sz="2500" dirty="0">
                <a:latin typeface="Times New Roman" pitchFamily="18" charset="0"/>
                <a:cs typeface="Times New Roman" pitchFamily="18" charset="0"/>
              </a:rPr>
            </a:b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144000" cy="6877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https://catherineasquithgallery.com/uploads/posts/2021-02/1613705282_13-p-rossiiskie-foni-dlya-prezentatsii-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7930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3528" y="1484784"/>
            <a:ext cx="82809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/>
              <a:t>Инновационные технологии </a:t>
            </a:r>
            <a:r>
              <a:rPr lang="ru-RU" sz="3600" dirty="0"/>
              <a:t>– это система методов, способов, приёмов обучения, воспитательных средств, направленных на достижение позитивного результата за счёт динамичных изменений в личностном развитии </a:t>
            </a:r>
            <a:r>
              <a:rPr lang="ru-RU" sz="3600" dirty="0" smtClean="0"/>
              <a:t>ребёнка.</a:t>
            </a:r>
          </a:p>
          <a:p>
            <a:pPr algn="ctr"/>
            <a:endParaRPr lang="ru-RU" sz="2400" dirty="0"/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00329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atherineasquithgallery.com/uploads/posts/2021-02/1613705282_13-p-rossiiskie-foni-dlya-prezentatsii-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7930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791072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Инновацинные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технологии нравственно-патриотическом воспитании: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3224" y="2780928"/>
            <a:ext cx="7797552" cy="3733875"/>
          </a:xfrm>
        </p:spPr>
        <p:txBody>
          <a:bodyPr>
            <a:normAutofit lnSpcReduction="10000"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-игры</a:t>
            </a: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Web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создания мультфильмом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флеш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анимация)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Проектные технологии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акции совместно с информационно – компьютерными технологиями.</a:t>
            </a:r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124744"/>
            <a:ext cx="8064896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b="1" u="sng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28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-игра</a:t>
            </a:r>
          </a:p>
          <a:p>
            <a:pPr lvl="0" algn="ctr">
              <a:spcBef>
                <a:spcPct val="20000"/>
              </a:spcBef>
            </a:pPr>
            <a:r>
              <a:rPr lang="ru-RU" sz="28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«Родина  </a:t>
            </a:r>
            <a:r>
              <a:rPr lang="ru-RU" sz="28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Россия</a:t>
            </a:r>
            <a:r>
              <a:rPr lang="ru-RU" sz="28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 algn="ctr">
              <a:spcBef>
                <a:spcPct val="20000"/>
              </a:spcBef>
            </a:pPr>
            <a:r>
              <a:rPr lang="ru-RU" sz="28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чувства патриотизма и любви к своей Родине.</a:t>
            </a:r>
          </a:p>
        </p:txBody>
      </p:sp>
      <p:pic>
        <p:nvPicPr>
          <p:cNvPr id="5" name="Picture 2" descr="https://sun9-85.userapi.com/impg/DZ7b3UKmRxIupuSI73-_xcUeT0zZl7qKzY_X2w/nZXAyMOaBmQ.jpg?size=1280x959&amp;quality=95&amp;sign=0a24c94d4576e001fa9aaeba8013791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5" y="3119828"/>
            <a:ext cx="3672408" cy="2751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9-73.userapi.com/impg/MRfqy31FbN8-5Z_XXMjY5HZdnBnev1nNYssRdw/XofRviOHszo.jpg?size=810x1080&amp;quality=95&amp;sign=95f02d0d70546ea307e954c2445d5b6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6312" y="3119828"/>
            <a:ext cx="3056048" cy="3477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27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1196751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err="1"/>
              <a:t>Квест</a:t>
            </a:r>
            <a:r>
              <a:rPr lang="ru-RU" sz="2400" b="1" u="sng" dirty="0"/>
              <a:t> – игра «Воспитываем маленького патриота»</a:t>
            </a:r>
          </a:p>
        </p:txBody>
      </p:sp>
      <p:pic>
        <p:nvPicPr>
          <p:cNvPr id="2050" name="Picture 2" descr="https://sun9-31.userapi.com/impg/-lUG2u5BD3bN0Tsm9roUMZ4J2gg_KZrZ6tNnnw/jlQoKQQvtb0.jpg?size=1280x960&amp;quality=95&amp;sign=57254fc8f163be2b595aef7fc7a9624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4" y="1988840"/>
            <a:ext cx="3936436" cy="2952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0032" y="1844824"/>
            <a:ext cx="331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err="1"/>
              <a:t>Квест</a:t>
            </a:r>
            <a:r>
              <a:rPr lang="ru-RU" sz="2400" b="1" u="sng" dirty="0"/>
              <a:t>- игра «Разведчики»</a:t>
            </a:r>
          </a:p>
        </p:txBody>
      </p:sp>
      <p:pic>
        <p:nvPicPr>
          <p:cNvPr id="2052" name="Picture 4" descr="https://sun9-77.userapi.com/impf/c841531/v841531328/79cdb/EPR2p3hRFAE.jpg?size=960x720&amp;quality=96&amp;sign=911deae5bcd866c4db2918d7b8b07a8c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1386" y="2996952"/>
            <a:ext cx="4297784" cy="3223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219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9152" y="1196752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 русско-народной сказки «Маша и Медведь»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интереса у детей к русским народным сказкам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1500166" y="3073400"/>
          <a:ext cx="6143668" cy="3070244"/>
        </p:xfrm>
        <a:graphic>
          <a:graphicData uri="http://schemas.openxmlformats.org/presentationml/2006/ole">
            <p:oleObj spid="_x0000_s1028" name="Объект упаковщика для оболочки" showAsIcon="1" r:id="rId4" imgW="1676880" imgH="711360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29881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352</Words>
  <Application>Microsoft Office PowerPoint</Application>
  <PresentationFormat>Экран (4:3)</PresentationFormat>
  <Paragraphs>41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Пакет</vt:lpstr>
      <vt:lpstr>Муниципальное дошкольное образовательное автономное учреждение «Детский сад №46 г. Орска»    Мастер – класс  «Использование инновационных технологий в нравственно патриотическом воспитании»  </vt:lpstr>
      <vt:lpstr>Слайд 2</vt:lpstr>
      <vt:lpstr>   </vt:lpstr>
      <vt:lpstr>  Задачи: 1. Представить  педагогическому сообществу опыт работы по нравственно-патриотическому воспитанию средствами инновационных игр. 2. Вызвать интерес к использованию инновационных игр для реализации задач нравственно-патриотической деятельности. 3. Отрефлексировать собственное профессиональное мастерство участников мастер- класса «Использование инновационных технологий в нравственно патриотическом воспитании» Участники: педагоги Оборудование:  на одного участника - кубики 8 шт., маркер, скотч, клей, картинки, ножницы. </vt:lpstr>
      <vt:lpstr>Слайд 5</vt:lpstr>
      <vt:lpstr>Инновацинные  технологии нравственно-патриотическом воспитании:</vt:lpstr>
      <vt:lpstr>п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«Правильное воспитание – это наша счастливая старость, плохое воспитание – это наше будущее горе, это наши слёзы, это наша вина перед другими людьми, перед всей страной».  А. С. Макаренко 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информационного обучения в  нравственно-патриотическом воспитании </dc:title>
  <dc:creator>007</dc:creator>
  <cp:lastModifiedBy>Microsoft Office</cp:lastModifiedBy>
  <cp:revision>27</cp:revision>
  <dcterms:created xsi:type="dcterms:W3CDTF">2022-02-14T13:06:45Z</dcterms:created>
  <dcterms:modified xsi:type="dcterms:W3CDTF">2022-12-07T06:56:13Z</dcterms:modified>
</cp:coreProperties>
</file>