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6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8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5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5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85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5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2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3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6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4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8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0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9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6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037CA-CDD4-4D53-9728-94093C9B356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D8BB1E-B912-4C46-96F1-53B38855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8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624945"/>
            <a:ext cx="8915399" cy="123305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Подготовила : воспитатель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Ковешникова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Юрьевна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476672"/>
            <a:ext cx="8959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46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вида с приоритетным осуществлением художественно-эстетического развития воспитанников „Фантазеры“ г. Орска».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Arial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28" name="Picture 4" descr="https://sun9-79.userapi.com/impf/G4b-OI3i0A7E6cOB0fHDuR3xQ6RLXxTwzCbA_A/kIikknJhpZI.jpg?size=1280x960&amp;quality=95&amp;sign=f18d197804fb10a181f584cdf43ee2ee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0" r="16885" b="21904"/>
          <a:stretch/>
        </p:blipFill>
        <p:spPr bwMode="auto">
          <a:xfrm rot="10800000">
            <a:off x="3272849" y="1761154"/>
            <a:ext cx="5760316" cy="3338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1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82" y="624110"/>
            <a:ext cx="10224653" cy="128089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</a:rPr>
              <a:t>Цели: 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формировать знания о причинах возникновения пожара, о средствах пожаротушения, о последствиях пожара в доме;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         - расширять знания о правилах поведения при пожаре;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        -  учить соблюдать правила игры.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2050" name="Picture 2" descr="https://sun9-65.userapi.com/impf/Fse-qAP-6bk1z9ha_ZTcRN32q87IKyvTWC4L4Q/TIJWIfXeyqQ.jpg?size=810x1080&amp;quality=95&amp;sign=4f050d00b7b97a57ed45d4c21076639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t="-4824" b="22192"/>
          <a:stretch/>
        </p:blipFill>
        <p:spPr bwMode="auto">
          <a:xfrm>
            <a:off x="8617527" y="2466109"/>
            <a:ext cx="3358138" cy="4142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9477" r="8383" b="9645"/>
          <a:stretch/>
        </p:blipFill>
        <p:spPr>
          <a:xfrm>
            <a:off x="4649067" y="3654676"/>
            <a:ext cx="2721551" cy="320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91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sun9-58.userapi.com/impf/zogPhN1psDQGTE2PnWY7t7HevwPJLQWNw_z1Tg/oRtC1GxbZpg.jpg?size=1280x960&amp;quality=95&amp;sign=e4aee82f796afba17051e77d02e5671b&amp;type=albu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7" y="322312"/>
            <a:ext cx="6248400" cy="467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71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</TotalTime>
  <Words>38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Цели: формировать знания о причинах возникновения пожара, о средствах пожаротушения, о последствиях пожара в доме;          - расширять знания о правилах поведения при пожаре;         -  учить соблюдать правила игры.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2</cp:revision>
  <dcterms:created xsi:type="dcterms:W3CDTF">2024-02-03T07:43:18Z</dcterms:created>
  <dcterms:modified xsi:type="dcterms:W3CDTF">2024-02-03T07:54:18Z</dcterms:modified>
</cp:coreProperties>
</file>