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9" r:id="rId9"/>
    <p:sldId id="270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4C9-7D0C-43B1-B0C2-C9E46093F3C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66-FA8E-4B9F-94BD-00864C5F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4C9-7D0C-43B1-B0C2-C9E46093F3C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66-FA8E-4B9F-94BD-00864C5F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4C9-7D0C-43B1-B0C2-C9E46093F3C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66-FA8E-4B9F-94BD-00864C5F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4C9-7D0C-43B1-B0C2-C9E46093F3C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66-FA8E-4B9F-94BD-00864C5F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4C9-7D0C-43B1-B0C2-C9E46093F3C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66-FA8E-4B9F-94BD-00864C5F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4C9-7D0C-43B1-B0C2-C9E46093F3C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66-FA8E-4B9F-94BD-00864C5F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4C9-7D0C-43B1-B0C2-C9E46093F3C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66-FA8E-4B9F-94BD-00864C5F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4C9-7D0C-43B1-B0C2-C9E46093F3C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66-FA8E-4B9F-94BD-00864C5F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4C9-7D0C-43B1-B0C2-C9E46093F3C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66-FA8E-4B9F-94BD-00864C5F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4C9-7D0C-43B1-B0C2-C9E46093F3C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66-FA8E-4B9F-94BD-00864C5F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4C9-7D0C-43B1-B0C2-C9E46093F3C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66-FA8E-4B9F-94BD-00864C5F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B4C9-7D0C-43B1-B0C2-C9E46093F3CB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0E66-FA8E-4B9F-94BD-00864C5F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5"/>
            <a:ext cx="8715436" cy="157163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МДОАУ №46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85992"/>
            <a:ext cx="7715304" cy="3714776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ЛЭПБУК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«Экология»</a:t>
            </a:r>
            <a:endParaRPr lang="ru-RU" b="1" i="1" dirty="0">
              <a:solidFill>
                <a:srgbClr val="C00000"/>
              </a:solidFill>
            </a:endParaRPr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pPr algn="l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Подготовила </a:t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Игнатьева О.А.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 воспитатель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www.ugrasu.ru/a_students/2019/abiturientu/bachelor/eip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230319"/>
            <a:ext cx="4262938" cy="3627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257174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/>
              <a:t> </a:t>
            </a:r>
            <a:r>
              <a:rPr lang="ru-RU" sz="2700" b="1" i="1" dirty="0">
                <a:solidFill>
                  <a:srgbClr val="FF0000"/>
                </a:solidFill>
              </a:rPr>
              <a:t>Использование инновационной игровой </a:t>
            </a:r>
            <a:r>
              <a:rPr lang="ru-RU" sz="2700" b="1" i="1" dirty="0" smtClean="0">
                <a:solidFill>
                  <a:srgbClr val="FF0000"/>
                </a:solidFill>
              </a:rPr>
              <a:t>технологи</a:t>
            </a:r>
            <a:r>
              <a:rPr lang="ru-RU" sz="2700" b="1" i="1" dirty="0">
                <a:solidFill>
                  <a:srgbClr val="FF0000"/>
                </a:solidFill>
              </a:rPr>
              <a:t> </a:t>
            </a:r>
            <a:r>
              <a:rPr lang="ru-RU" sz="2700" b="1" i="1" dirty="0" smtClean="0">
                <a:solidFill>
                  <a:srgbClr val="FF0000"/>
                </a:solidFill>
              </a:rPr>
              <a:t>  </a:t>
            </a:r>
            <a:r>
              <a:rPr lang="ru-RU" sz="2700" b="1" i="1" dirty="0" err="1" smtClean="0">
                <a:solidFill>
                  <a:srgbClr val="FF0000"/>
                </a:solidFill>
              </a:rPr>
              <a:t>лэпбук</a:t>
            </a:r>
            <a:r>
              <a:rPr lang="ru-RU" sz="2700" b="1" i="1" dirty="0" smtClean="0">
                <a:solidFill>
                  <a:srgbClr val="FF0000"/>
                </a:solidFill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 « </a:t>
            </a:r>
            <a:r>
              <a:rPr lang="ru-RU" sz="2700" b="1" i="1" dirty="0" smtClean="0">
                <a:solidFill>
                  <a:srgbClr val="FF0000"/>
                </a:solidFill>
              </a:rPr>
              <a:t>Экология», </a:t>
            </a:r>
            <a:r>
              <a:rPr lang="ru-RU" sz="2700" b="1" i="1" dirty="0">
                <a:solidFill>
                  <a:srgbClr val="FF0000"/>
                </a:solidFill>
              </a:rPr>
              <a:t>является успешным шагом на </a:t>
            </a:r>
            <a:r>
              <a:rPr lang="ru-RU" sz="2700" b="1" i="1" dirty="0" smtClean="0">
                <a:solidFill>
                  <a:srgbClr val="FF0000"/>
                </a:solidFill>
              </a:rPr>
              <a:t>пути формирования  гуманного  отношения к природе у дошкольника.</a:t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endParaRPr lang="ru-RU" sz="27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3000" dirty="0" smtClean="0"/>
          </a:p>
          <a:p>
            <a:pPr marL="0" indent="0" algn="ctr">
              <a:buNone/>
            </a:pPr>
            <a:r>
              <a:rPr lang="ru-RU" sz="3000" i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Есть </a:t>
            </a: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одна планета-сад</a:t>
            </a:r>
          </a:p>
          <a:p>
            <a:pPr marL="0" indent="0" algn="ctr">
              <a:buNone/>
            </a:pP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 этом космосе холодном.</a:t>
            </a:r>
          </a:p>
          <a:p>
            <a:pPr marL="0" indent="0" algn="ctr">
              <a:buNone/>
            </a:pP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Только здесь леса шумят,</a:t>
            </a:r>
          </a:p>
          <a:p>
            <a:pPr marL="0" indent="0" algn="ctr">
              <a:buNone/>
            </a:pP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Птиц скликая перелётных,</a:t>
            </a:r>
          </a:p>
          <a:p>
            <a:pPr marL="0" indent="0" algn="ctr">
              <a:buNone/>
            </a:pP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Лишь на ней одной цветут</a:t>
            </a:r>
          </a:p>
          <a:p>
            <a:pPr marL="0" indent="0" algn="ctr">
              <a:buNone/>
            </a:pP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Ландыши в траве зелёной,</a:t>
            </a:r>
          </a:p>
          <a:p>
            <a:pPr marL="0" indent="0" algn="ctr">
              <a:buNone/>
            </a:pP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И стрекозы только тут</a:t>
            </a:r>
          </a:p>
          <a:p>
            <a:pPr marL="0" indent="0" algn="ctr">
              <a:buNone/>
            </a:pP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 речку смотрят удивлённо…</a:t>
            </a:r>
          </a:p>
          <a:p>
            <a:pPr marL="0" indent="0" algn="ctr">
              <a:buNone/>
            </a:pP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Береги свою планету — Ведь другой, похожей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нету!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>
                <a:solidFill>
                  <a:srgbClr val="FF0000"/>
                </a:solidFill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</a:rPr>
              <a:t>                   СПАСИБО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>
                <a:solidFill>
                  <a:srgbClr val="FF0000"/>
                </a:solidFill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</a:rPr>
              <a:t>                        ЗА </a:t>
            </a:r>
          </a:p>
          <a:p>
            <a:pPr>
              <a:buNone/>
            </a:pPr>
            <a:r>
              <a:rPr lang="ru-RU" sz="4800" b="1" i="1" dirty="0">
                <a:solidFill>
                  <a:srgbClr val="FF0000"/>
                </a:solidFill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</a:rPr>
              <a:t>                 ВНИМАНИЕ.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«</a:t>
            </a:r>
            <a:r>
              <a:rPr lang="ru-RU" sz="3600" b="1" i="1" dirty="0" err="1">
                <a:solidFill>
                  <a:srgbClr val="FF0000"/>
                </a:solidFill>
              </a:rPr>
              <a:t>Лэпбук</a:t>
            </a:r>
            <a:r>
              <a:rPr lang="ru-RU" sz="3600" b="1" i="1" dirty="0">
                <a:solidFill>
                  <a:srgbClr val="FF0000"/>
                </a:solidFill>
              </a:rPr>
              <a:t> – как средство формирования экологических знаний»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Экологическое </a:t>
            </a:r>
            <a:r>
              <a:rPr lang="ru-RU" sz="2800" b="1" i="1" dirty="0">
                <a:solidFill>
                  <a:srgbClr val="002060"/>
                </a:solidFill>
              </a:rPr>
              <a:t>воспитание, как никогда, является одной из актуальных проблем современности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Первые </a:t>
            </a:r>
            <a:r>
              <a:rPr lang="ru-RU" sz="2800" b="1" i="1" dirty="0">
                <a:solidFill>
                  <a:srgbClr val="002060"/>
                </a:solidFill>
              </a:rPr>
              <a:t>основы экологической </a:t>
            </a:r>
            <a:r>
              <a:rPr lang="ru-RU" sz="2800" b="1" i="1" dirty="0" smtClean="0">
                <a:solidFill>
                  <a:srgbClr val="002060"/>
                </a:solidFill>
              </a:rPr>
              <a:t>культуры закладываются </a:t>
            </a:r>
            <a:r>
              <a:rPr lang="ru-RU" sz="2800" b="1" i="1" dirty="0">
                <a:solidFill>
                  <a:srgbClr val="002060"/>
                </a:solidFill>
              </a:rPr>
              <a:t>в дошкольном детстве.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Технология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лэпбук</a:t>
            </a:r>
            <a:r>
              <a:rPr lang="ru-RU" sz="2800" b="1" i="1" dirty="0" smtClean="0">
                <a:solidFill>
                  <a:srgbClr val="002060"/>
                </a:solidFill>
              </a:rPr>
              <a:t>, как форма организации образовательной деятельности помогает лучше понять и запомнить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материал по заданной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теме, способствует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формированию               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экологических знаний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у детей.</a:t>
            </a:r>
          </a:p>
        </p:txBody>
      </p:sp>
      <p:pic>
        <p:nvPicPr>
          <p:cNvPr id="4" name="Рисунок 3" descr="https://s1.1zoom.ru/b5050/506/Sky_Grasslands_Rainbow_502473_1600x120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3643314"/>
            <a:ext cx="342902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i="1" dirty="0">
                <a:solidFill>
                  <a:srgbClr val="FF0000"/>
                </a:solidFill>
              </a:rPr>
              <a:t>Цель 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r>
              <a:rPr lang="ru-RU" sz="2400" b="1" i="1" dirty="0">
                <a:solidFill>
                  <a:srgbClr val="FF0000"/>
                </a:solidFill>
              </a:rPr>
              <a:t> </a:t>
            </a:r>
            <a:r>
              <a:rPr lang="ru-RU" sz="2400" b="1" i="1" dirty="0" smtClean="0">
                <a:solidFill>
                  <a:srgbClr val="FF0000"/>
                </a:solidFill>
              </a:rPr>
              <a:t>Сформировать  </a:t>
            </a:r>
            <a:r>
              <a:rPr lang="ru-RU" sz="2400" b="1" i="1" dirty="0">
                <a:solidFill>
                  <a:srgbClr val="FF0000"/>
                </a:solidFill>
              </a:rPr>
              <a:t>знания детей дошкольного возраста об экологии и правилах поведения </a:t>
            </a:r>
            <a:r>
              <a:rPr lang="ru-RU" sz="2400" b="1" i="1" dirty="0" smtClean="0">
                <a:solidFill>
                  <a:srgbClr val="FF0000"/>
                </a:solidFill>
              </a:rPr>
              <a:t> в природе</a:t>
            </a:r>
            <a:r>
              <a:rPr lang="ru-RU" sz="2400" b="1" i="1" dirty="0">
                <a:solidFill>
                  <a:srgbClr val="FF0000"/>
                </a:solidFill>
              </a:rPr>
              <a:t>. 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Задачи: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Дать дошкольникам первоначальное представление об экологии и природе в </a:t>
            </a:r>
            <a:r>
              <a:rPr lang="ru-RU" sz="2400" b="1" i="1" dirty="0" smtClean="0">
                <a:solidFill>
                  <a:srgbClr val="002060"/>
                </a:solidFill>
              </a:rPr>
              <a:t>целом.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Способствовать  освоению </a:t>
            </a:r>
            <a:r>
              <a:rPr lang="ru-RU" sz="2400" b="1" i="1" dirty="0">
                <a:solidFill>
                  <a:srgbClr val="002060"/>
                </a:solidFill>
              </a:rPr>
              <a:t>основ экологической грамотности, элементарных правил поведения в </a:t>
            </a:r>
            <a:r>
              <a:rPr lang="ru-RU" sz="2400" b="1" i="1" dirty="0" smtClean="0">
                <a:solidFill>
                  <a:srgbClr val="002060"/>
                </a:solidFill>
              </a:rPr>
              <a:t>природе.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Овладение логическими действиями сравнения, анализа, обобщения, установления причинно-следственных связей.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Развивать </a:t>
            </a:r>
            <a:r>
              <a:rPr lang="ru-RU" sz="2400" b="1" i="1" dirty="0">
                <a:solidFill>
                  <a:srgbClr val="002060"/>
                </a:solidFill>
              </a:rPr>
              <a:t>познавательный интерес </a:t>
            </a:r>
            <a:r>
              <a:rPr lang="ru-RU" sz="2400" b="1" i="1" dirty="0" smtClean="0">
                <a:solidFill>
                  <a:srgbClr val="002060"/>
                </a:solidFill>
              </a:rPr>
              <a:t>детей.</a:t>
            </a:r>
            <a:endParaRPr lang="ru-RU" sz="2400" b="1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Воспитывать </a:t>
            </a:r>
            <a:r>
              <a:rPr lang="ru-RU" sz="2400" b="1" i="1" dirty="0">
                <a:solidFill>
                  <a:srgbClr val="002060"/>
                </a:solidFill>
              </a:rPr>
              <a:t>уважительное, бережное отношение детей к природе.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Развить навыки сотрудничества со взрослыми и сверстниками в разных социальных </a:t>
            </a:r>
            <a:r>
              <a:rPr lang="ru-RU" sz="2400" b="1" i="1" dirty="0" smtClean="0">
                <a:solidFill>
                  <a:srgbClr val="002060"/>
                </a:solidFill>
              </a:rPr>
              <a:t>ситуациях 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ЛЭПБУК  </a:t>
            </a:r>
            <a:r>
              <a:rPr lang="ru-RU" b="1" i="1" dirty="0" smtClean="0">
                <a:solidFill>
                  <a:srgbClr val="FF0000"/>
                </a:solidFill>
              </a:rPr>
              <a:t>«Экология»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r="5452"/>
          <a:stretch/>
        </p:blipFill>
        <p:spPr>
          <a:xfrm>
            <a:off x="2874764" y="1844824"/>
            <a:ext cx="3209404" cy="4281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/>
          <a:stretch/>
        </p:blipFill>
        <p:spPr>
          <a:xfrm>
            <a:off x="539552" y="908720"/>
            <a:ext cx="3394472" cy="39498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b="30590"/>
          <a:stretch/>
        </p:blipFill>
        <p:spPr>
          <a:xfrm>
            <a:off x="4644008" y="1484784"/>
            <a:ext cx="427940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          </a:t>
            </a:r>
            <a:r>
              <a:rPr lang="ru-RU" sz="1600" dirty="0" smtClean="0"/>
              <a:t>«КТО ЧТО ЕСТ»                                      «</a:t>
            </a:r>
            <a:r>
              <a:rPr lang="ru-RU" sz="1600" dirty="0" smtClean="0"/>
              <a:t>ЧЕЙ СЛЕД</a:t>
            </a:r>
            <a:r>
              <a:rPr lang="ru-RU" sz="1600" dirty="0" smtClean="0"/>
              <a:t>» 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</a:t>
            </a:r>
          </a:p>
          <a:p>
            <a:pPr>
              <a:buNone/>
            </a:pPr>
            <a:r>
              <a:rPr lang="ru-RU" sz="1600" dirty="0" smtClean="0"/>
              <a:t>             </a:t>
            </a:r>
            <a:r>
              <a:rPr lang="ru-RU" sz="1600" dirty="0" smtClean="0"/>
              <a:t>«</a:t>
            </a:r>
            <a:r>
              <a:rPr lang="ru-RU" sz="1600" dirty="0" smtClean="0"/>
              <a:t>ПОЧЕМУ ПЛАНЕТА ПЛАЧЕТ И СМЕЁТСЯ</a:t>
            </a:r>
            <a:r>
              <a:rPr lang="ru-RU" sz="1600" dirty="0" smtClean="0"/>
              <a:t>»                                   «СРОКИ РАЗЛОЖЕНИЯ МУСОРА»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t="10064" r="-2236" b="18677"/>
          <a:stretch/>
        </p:blipFill>
        <p:spPr>
          <a:xfrm>
            <a:off x="1115616" y="548680"/>
            <a:ext cx="2955773" cy="2808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4850"/>
          <a:stretch/>
        </p:blipFill>
        <p:spPr>
          <a:xfrm>
            <a:off x="4357686" y="627908"/>
            <a:ext cx="2499197" cy="2729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71" y="627909"/>
            <a:ext cx="2106235" cy="27290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3"/>
          <a:stretch/>
        </p:blipFill>
        <p:spPr>
          <a:xfrm>
            <a:off x="470111" y="3736081"/>
            <a:ext cx="2387546" cy="27380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0"/>
          <a:stretch/>
        </p:blipFill>
        <p:spPr>
          <a:xfrm>
            <a:off x="3103627" y="3741270"/>
            <a:ext cx="2344584" cy="24164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7"/>
          <a:stretch/>
        </p:blipFill>
        <p:spPr>
          <a:xfrm rot="16200000">
            <a:off x="5998722" y="3718626"/>
            <a:ext cx="2555776" cy="267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«СОРТИРОВКА МУСОРА»                                                           «С КАКОГО ДЕРЕВА ЛИСТ»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                                      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68604"/>
            <a:ext cx="2546015" cy="3394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5" t="30743" r="-10005" b="-7168"/>
          <a:stretch/>
        </p:blipFill>
        <p:spPr>
          <a:xfrm>
            <a:off x="755576" y="668249"/>
            <a:ext cx="2376264" cy="23271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t="26250" r="1001" b="10751"/>
          <a:stretch/>
        </p:blipFill>
        <p:spPr>
          <a:xfrm>
            <a:off x="5076056" y="668249"/>
            <a:ext cx="3000378" cy="25202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71705"/>
            <a:ext cx="2427734" cy="3236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+mn-lt"/>
              </a:rPr>
              <a:t>ЖИВАЯ, НЕ ЖИВАЯ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5258" y="919039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4676" y="2556326"/>
            <a:ext cx="2643758" cy="3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ЧТО ГДЕ РАСТЁТ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560" y="1628800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09211" y="1618199"/>
            <a:ext cx="329436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212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Тема Office</vt:lpstr>
      <vt:lpstr>МДОАУ №46</vt:lpstr>
      <vt:lpstr>«Лэпбук – как средство формирования экологических знаний»  </vt:lpstr>
      <vt:lpstr>Цель : Сформировать  знания детей дошкольного возраста об экологии и правилах поведения  в природе.  </vt:lpstr>
      <vt:lpstr>ЛЭПБУК  «Экология»</vt:lpstr>
      <vt:lpstr>Презентация PowerPoint</vt:lpstr>
      <vt:lpstr>Презентация PowerPoint</vt:lpstr>
      <vt:lpstr>Презентация PowerPoint</vt:lpstr>
      <vt:lpstr>ЖИВАЯ, НЕ ЖИВАЯ  </vt:lpstr>
      <vt:lpstr>ЧТО ГДЕ РАСТЁТ</vt:lpstr>
      <vt:lpstr>  Использование инновационной игровой технологи   лэпбук  « Экология», является успешным шагом на пути формирования  гуманного  отношения к природе у дошкольника.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  дошкольное      образовательное    учреждение « Детский сад   комбинированного вида № 18»                         г. Курска</dc:title>
  <dc:creator>admin</dc:creator>
  <cp:lastModifiedBy>черная мама</cp:lastModifiedBy>
  <cp:revision>35</cp:revision>
  <dcterms:created xsi:type="dcterms:W3CDTF">2020-04-05T14:50:34Z</dcterms:created>
  <dcterms:modified xsi:type="dcterms:W3CDTF">2022-02-16T18:33:44Z</dcterms:modified>
</cp:coreProperties>
</file>