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86" r:id="rId4"/>
    <p:sldId id="291" r:id="rId5"/>
    <p:sldId id="293" r:id="rId6"/>
    <p:sldId id="292" r:id="rId7"/>
    <p:sldId id="273" r:id="rId8"/>
    <p:sldId id="287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7DDA3-CEDA-4435-839F-A611AE6B5DC4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C840D-4F6F-4ABA-B1CE-A3DD2274C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43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азвитие речи ЛЭП\титульник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153"/>
            <a:ext cx="4848732" cy="685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звитие речи ЛЭП\титульник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0"/>
            <a:ext cx="485025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153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Развитие речи ЛЭП\развороты нижни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896544" cy="6926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Развитие речи ЛЭП\развороты нижние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0"/>
            <a:ext cx="48483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связи с тем, что сейчас век глобальной компьютеризации, все острее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встает вопрос развития речи дошкольников, т. к. дети и взрослые больше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общаются с компьютером и другими средствами технического прогресса,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чем друг с другом. Учитывая это, вовлечь детей в активную речевую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деятельность возможно только через интерес к чему-то новому,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интересному, необычному. Именно по этой причине я приняла решение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оформить речевой материал в виде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Развитие связной речи играет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ведущую роль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образовательном процессе. Только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владение разнообразными навыками связной речи позволяет ребенку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осуществлять полноценное общение со сверстниками и взрослыми,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поделиться впечатлениями и получить необходимую информацию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2656"/>
            <a:ext cx="5040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8630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Развитие речи ЛЭП\развороты нижни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896544" cy="6926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Развитие речи ЛЭП\развороты нижние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0"/>
            <a:ext cx="48483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/>
              <a:t>Лэпбук</a:t>
            </a:r>
            <a:r>
              <a:rPr lang="ru-RU" sz="3200" dirty="0" smtClean="0"/>
              <a:t> «Развиваем речь»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Предназначен для развития речи детей через дидактическую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игру. В пособии представлены игры и упражнения,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направленные на развитие фонематического слуха, словаря,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связной речи, развитие зрительного восприятия. Все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 пособия несут в себе познавательную 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развивающую функцию.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закрепление полученных знаний в занимательной игровой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Образовательные: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умение устанавливать простейшие связи между предметами 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явлениями.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умение составлять связный рассказ по опорным схемам.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Расширять, уточнять и обогащать словарь детей, используя знаковую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символическую систему.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связную речь, умение подбирать действия и признаки, словесно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логическое мышление, зрительное внимание, наблюдательность,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самостоятельность, творческое воображение, мышление.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артикуляционную моторику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отзывчивость, доброжелательность, желание общаться и играть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взрослым и сверстниками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95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Развитие речи ЛЭП\развороты нижни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896544" cy="6926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Развитие речи ЛЭП\развороты нижние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0"/>
            <a:ext cx="48483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представляет собой папку-раскладушку, состоящую из 5 страниц.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Включает: дидактические игры, игровые упражнения- которые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размещаются в отдельных кармашках.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дим\Desktop\Лэпбуе\20220309_144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2492896"/>
            <a:ext cx="4764021" cy="3573016"/>
          </a:xfrm>
          <a:prstGeom prst="rect">
            <a:avLst/>
          </a:prstGeom>
          <a:noFill/>
        </p:spPr>
      </p:pic>
      <p:pic>
        <p:nvPicPr>
          <p:cNvPr id="1027" name="Picture 3" descr="C:\Users\Вадим\Desktop\Лэпбуе\20220309_144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6003" y="2492896"/>
            <a:ext cx="4547997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595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Развитие речи ЛЭП\развороты нижни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896544" cy="6926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Развитие речи ЛЭП\развороты нижние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0"/>
            <a:ext cx="48483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 numCol="2">
            <a:noAutofit/>
          </a:bodyPr>
          <a:lstStyle/>
          <a:p>
            <a:pPr algn="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«Артикуляционная гимнастика»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Ц ель: выработка полноценных движений и определенных положений органов артикуляционного аппарата, умение объединять простые движения в сложные, необходимые для правильного произнесения звуков.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Материалы: карточки с описанием выполнения упражнений для педагога и картинками для детей.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», «Скороговорки».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Цель: автоматизировать звуки в связной речи; развивать чувство ритма и рифмы, интонацию; память, контроль над звукопроизношением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Вадим\Desktop\Лэпбуе\20220309_145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3212976"/>
            <a:ext cx="3707904" cy="2780928"/>
          </a:xfrm>
          <a:prstGeom prst="rect">
            <a:avLst/>
          </a:prstGeom>
          <a:noFill/>
        </p:spPr>
      </p:pic>
      <p:pic>
        <p:nvPicPr>
          <p:cNvPr id="2052" name="Picture 4" descr="C:\Users\Вадим\Desktop\Лэпбуе\20220309_145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044957"/>
            <a:ext cx="2859782" cy="3813043"/>
          </a:xfrm>
          <a:prstGeom prst="rect">
            <a:avLst/>
          </a:prstGeom>
          <a:noFill/>
        </p:spPr>
      </p:pic>
      <p:pic>
        <p:nvPicPr>
          <p:cNvPr id="2" name="Picture 3" descr="C:\Users\Вадим\Desktop\Новая папка (2)\IMG-20220309-WA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347922"/>
            <a:ext cx="2555776" cy="3510078"/>
          </a:xfrm>
          <a:prstGeom prst="rect">
            <a:avLst/>
          </a:prstGeom>
          <a:noFill/>
        </p:spPr>
      </p:pic>
      <p:pic>
        <p:nvPicPr>
          <p:cNvPr id="2050" name="Picture 2" descr="C:\Users\Вадим\Desktop\Новая папка (2)\IMG-20220309-WA0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132856"/>
            <a:ext cx="2780409" cy="3283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59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Развитие речи ЛЭП\развороты нижни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896544" cy="6926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Развитие речи ЛЭП\развороты нижние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0"/>
            <a:ext cx="48483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 numCol="2">
            <a:normAutofit/>
          </a:bodyPr>
          <a:lstStyle/>
          <a:p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 «Составь предложение»,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активизация словаря, учить детей определять количество 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порядок слов в предложении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 Составь рассказ по сюжетным картинкам»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развитие умения составлять рассказ по сюжетным картинкам в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определённой последовательности; развитие связной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Ход: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дети с опорой на изображённый сюжет на картинках составляют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описательный  рассказ.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дим\Desktop\Новая папка (2)\IMG-20220309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96952"/>
            <a:ext cx="3796895" cy="3564190"/>
          </a:xfrm>
          <a:prstGeom prst="rect">
            <a:avLst/>
          </a:prstGeom>
          <a:noFill/>
        </p:spPr>
      </p:pic>
      <p:pic>
        <p:nvPicPr>
          <p:cNvPr id="9" name="Picture 3" descr="C:\Users\Вадим\Desktop\Лэпбуе\20220309_144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132856"/>
            <a:ext cx="4203716" cy="3287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595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Развитие речи ЛЭП\развороты нижни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896544" cy="6926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адим\Desktop\Новая папка (2)\IMG-20220309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832273" cy="374441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2" descr="C:\Users\User\Desktop\Развитие речи ЛЭП\развороты нижние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0"/>
            <a:ext cx="48483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дим\Desktop\Новая папка (2)\IMG-20220309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548680"/>
            <a:ext cx="4934304" cy="3744416"/>
          </a:xfrm>
          <a:prstGeom prst="rect">
            <a:avLst/>
          </a:prstGeom>
          <a:noFill/>
        </p:spPr>
      </p:pic>
      <p:pic>
        <p:nvPicPr>
          <p:cNvPr id="13" name="Picture 4" descr="C:\Users\Вадим\Desktop\Лэпбуе\20220309_1445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573016"/>
            <a:ext cx="4392488" cy="282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173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Развитие речи ЛЭП\развороты нижни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896544" cy="6926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Развитие речи ЛЭП\развороты нижние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0"/>
            <a:ext cx="48483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938339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Картотека игр по развитию речи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>Речь – основной инструмент общения между людьми, который дети начинают осваивать уже в первые годы жизни. Способность четко и последовательно выражать свои мысли положительно сказывается на психологическом развитии ребенка, формирует общительность, интеллект и общий прогресс мышления. Развитие речи в старшей группе детского сада является важным и неотъемлемым инструментом совершенствования дошкольников и имеет свои особенности.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Вадим\Desktop\Новая папка (2)\IMG-20220309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92896"/>
            <a:ext cx="4324645" cy="4033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684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Развитие речи ЛЭП\развороты нижни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68242"/>
            <a:ext cx="4896544" cy="6926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Развитие речи ЛЭП\развороты нижние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0"/>
            <a:ext cx="48483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87707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Страничка для знакомства с буквами и звуками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дим\Desktop\Новая папка (2)\IMG-20220309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2690"/>
            <a:ext cx="2232248" cy="2616555"/>
          </a:xfrm>
          <a:prstGeom prst="rect">
            <a:avLst/>
          </a:prstGeom>
          <a:noFill/>
        </p:spPr>
      </p:pic>
      <p:pic>
        <p:nvPicPr>
          <p:cNvPr id="1027" name="Picture 3" descr="C:\Users\Вадим\Desktop\Новая папка (2)\IMG-20220309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80728"/>
            <a:ext cx="2786170" cy="3369517"/>
          </a:xfrm>
          <a:prstGeom prst="rect">
            <a:avLst/>
          </a:prstGeom>
          <a:noFill/>
        </p:spPr>
      </p:pic>
      <p:pic>
        <p:nvPicPr>
          <p:cNvPr id="1028" name="Picture 4" descr="C:\Users\Вадим\Desktop\Новая папка (2)\IMG-20220309-WA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980728"/>
            <a:ext cx="2923223" cy="3429000"/>
          </a:xfrm>
          <a:prstGeom prst="rect">
            <a:avLst/>
          </a:prstGeom>
          <a:noFill/>
        </p:spPr>
      </p:pic>
      <p:pic>
        <p:nvPicPr>
          <p:cNvPr id="1029" name="Picture 5" descr="C:\Users\Вадим\Desktop\Новая папка (2)\IMG-20220309-WA0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836712"/>
            <a:ext cx="2317215" cy="4625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5952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52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В связи с тем, что сейчас век глобальной компьютеризации, все острее  встает вопрос развития речи дошкольников, т. к. дети и взрослые больше  общаются с компьютером и другими средствами технического прогресса,  чем друг с другом. Учитывая это, вовлечь детей в активную речевую  деятельность возможно только через интерес к чему-то новому,  интересному, необычному. Именно по этой причине я приняла решение  оформить речевой материал в виде лэпбука. Развитие связной речи играет  ведущую роль в воспитательно – образовательном процессе. Только  владение разнообразными навыками связной речи позволяет ребенку  осуществлять полноценное общение со сверстниками и взрослыми,  поделиться впечатлениями и получить необходимую информацию</vt:lpstr>
      <vt:lpstr>Лэпбук «Развиваем речь»  Предназначен для развития речи детей через дидактическую  игру. В пособии представлены игры и упражнения, направленные на развитие фонематического слуха, словаря,  связной речи, развитие зрительного восприятия. Все материалы пособия несут в себе познавательную и  развивающую функцию.  Цель: закрепление полученных знаний в занимательной игровой  форме. Задачи:  Образовательные: Формировать умение устанавливать простейшие связи между предметами и явлениями. Формировать умение составлять связный рассказ по опорным схемам. Расширять, уточнять и обогащать словарь детей, используя знаковую символическую систему. Развивающие: Развивать связную речь, умение подбирать действия и признаки, словесно логическое мышление, зрительное внимание, наблюдательность,  самостоятельность, творческое воображение, мышление. Развивать артикуляционную моторику Воспитательные: Воспитывать отзывчивость, доброжелательность, желание общаться и играть со взрослым и сверстниками.  </vt:lpstr>
      <vt:lpstr>Лэпбук представляет собой папку-раскладушку, состоящую из 5 страниц. Включает: дидактические игры, игровые упражнения- которые  размещаются в отдельных кармашках.  </vt:lpstr>
      <vt:lpstr> «Артикуляционная гимнастика»      Ц ель: выработка полноценных движений и определенных положений органов артикуляционного аппарата, умение объединять простые движения в сложные, необходимые для правильного произнесения звуков.      Материалы: карточки с описанием выполнения упражнений для педагога и картинками для детей.                  «Чистоговорки», «Скороговорки».       Цель: автоматизировать звуки в связной речи; развивать чувство ритма и рифмы, интонацию; память, контроль над звукопроизношением</vt:lpstr>
      <vt:lpstr> «Составь предложение», Цель: активизация словаря, учить детей определять количество и  порядок слов в предложении     « Составь рассказ по сюжетным картинкам» Цель: развитие умения составлять рассказ по сюжетным картинкам в  определённой последовательности; развитие связной  Ход: дети с опорой на изображённый сюжет на картинках составляют  описательный  рассказ. </vt:lpstr>
      <vt:lpstr>Слайд 7</vt:lpstr>
      <vt:lpstr>Картотека игр по развитию речи Речь – основной инструмент общения между людьми, который дети начинают осваивать уже в первые годы жизни. Способность четко и последовательно выражать свои мысли положительно сказывается на психологическом развитии ребенка, формирует общительность, интеллект и общий прогресс мышления. Развитие речи в старшей группе детского сада является важным и неотъемлемым инструментом совершенствования дошкольников и имеет свои особенности.  </vt:lpstr>
      <vt:lpstr>Страничка для знакомства с буквами и звуками  в старшем дошкольном возрасте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Вадим</cp:lastModifiedBy>
  <cp:revision>24</cp:revision>
  <dcterms:created xsi:type="dcterms:W3CDTF">2018-12-04T10:38:48Z</dcterms:created>
  <dcterms:modified xsi:type="dcterms:W3CDTF">2022-03-09T15:42:49Z</dcterms:modified>
</cp:coreProperties>
</file>