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1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6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1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9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8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00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51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BDB2CC-7F69-4598-8353-264861BDA09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0C23EA-3DB2-4E9E-AE9A-FB1C41DC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1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-apple-system"/>
              </a:rPr>
              <a:t>Теневое лото "Русский быт"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/>
              <a:t>Подготовила: воспитатель </a:t>
            </a:r>
            <a:r>
              <a:rPr lang="ru-RU" sz="1800" b="1" dirty="0" err="1" smtClean="0"/>
              <a:t>Ковешникова</a:t>
            </a:r>
            <a:r>
              <a:rPr lang="ru-RU" sz="1800" b="1" dirty="0" smtClean="0"/>
              <a:t> Елена Юрьевна 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6692" y="258119"/>
            <a:ext cx="10418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91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u="sng" dirty="0" smtClean="0"/>
              <a:t>Цель</a:t>
            </a:r>
            <a:r>
              <a:rPr lang="ru-RU" sz="3200" b="1" u="sng" dirty="0"/>
              <a:t>: </a:t>
            </a:r>
            <a:r>
              <a:rPr lang="ru-RU" sz="3200" dirty="0"/>
              <a:t>Знакомить детей с предметами старинного русского быта и традициями русского народа</a:t>
            </a:r>
            <a:br>
              <a:rPr lang="ru-RU" sz="3200" dirty="0"/>
            </a:br>
            <a:r>
              <a:rPr lang="ru-RU" sz="3200" b="1" u="sng" dirty="0"/>
              <a:t>Задачи: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- Расширить словарный запас и систематизировать сведения об окружающем мире по теме "Быт и предметы утвари русской избы"</a:t>
            </a:r>
            <a:br>
              <a:rPr lang="ru-RU" sz="3200" dirty="0"/>
            </a:br>
            <a:r>
              <a:rPr lang="ru-RU" sz="3200" dirty="0"/>
              <a:t>- Воспитывать любознательность, интерес к истории и предметам своего народа, расширить кругозор детей.</a:t>
            </a:r>
          </a:p>
        </p:txBody>
      </p:sp>
    </p:spTree>
    <p:extLst>
      <p:ext uri="{BB962C8B-B14F-4D97-AF65-F5344CB8AC3E}">
        <p14:creationId xmlns:p14="http://schemas.microsoft.com/office/powerpoint/2010/main" val="86963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4.userapi.com/impf/YBiNjnymEZ1aJRcEu_qknXcrlI4OPO0jLaCBVQ/dghRCMG-YhM.jpg?size=810x1080&amp;quality=95&amp;sign=58a9c4e729d67171cec0f34d31fc2e3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4510"/>
            <a:ext cx="4253345" cy="485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14" y="896766"/>
            <a:ext cx="4240359" cy="555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19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0377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59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</TotalTime>
  <Words>43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Century Gothic</vt:lpstr>
      <vt:lpstr>Garamond</vt:lpstr>
      <vt:lpstr>Times New Roman</vt:lpstr>
      <vt:lpstr>Савон</vt:lpstr>
      <vt:lpstr>Теневое лото "Русский быт"</vt:lpstr>
      <vt:lpstr>        Цель: Знакомить детей с предметами старинного русского быта и традициями русского народа Задачи: - Расширить словарный запас и систематизировать сведения об окружающем мире по теме "Быт и предметы утвари русской избы" - Воспитывать любознательность, интерес к истории и предметам своего народа, расширить кругозор детей.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Теневое лото "Русский быт"</dc:title>
  <dc:creator>Аня</dc:creator>
  <cp:lastModifiedBy>Аня</cp:lastModifiedBy>
  <cp:revision>1</cp:revision>
  <dcterms:created xsi:type="dcterms:W3CDTF">2024-01-23T15:27:47Z</dcterms:created>
  <dcterms:modified xsi:type="dcterms:W3CDTF">2024-01-23T15:36:28Z</dcterms:modified>
</cp:coreProperties>
</file>