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65" autoAdjust="0"/>
  </p:normalViewPr>
  <p:slideViewPr>
    <p:cSldViewPr snapToGrid="0"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377ED-DBE9-4086-8786-C762A96CEF56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525924-B2E7-4B24-B3E5-E722A44AA7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6328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Типы театров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25924-B2E7-4B24-B3E5-E722A44AA7C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1720E-A71C-43B4-9853-98A6194E075E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A67BD-8973-4572-98D4-F0CF8B7B5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946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1720E-A71C-43B4-9853-98A6194E075E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A67BD-8973-4572-98D4-F0CF8B7B5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9185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1720E-A71C-43B4-9853-98A6194E075E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A67BD-8973-4572-98D4-F0CF8B7B5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114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1720E-A71C-43B4-9853-98A6194E075E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A67BD-8973-4572-98D4-F0CF8B7B5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7196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1720E-A71C-43B4-9853-98A6194E075E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A67BD-8973-4572-98D4-F0CF8B7B5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821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1720E-A71C-43B4-9853-98A6194E075E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A67BD-8973-4572-98D4-F0CF8B7B5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351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1720E-A71C-43B4-9853-98A6194E075E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A67BD-8973-4572-98D4-F0CF8B7B5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2071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1720E-A71C-43B4-9853-98A6194E075E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A67BD-8973-4572-98D4-F0CF8B7B5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7542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1720E-A71C-43B4-9853-98A6194E075E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A67BD-8973-4572-98D4-F0CF8B7B5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412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1720E-A71C-43B4-9853-98A6194E075E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A67BD-8973-4572-98D4-F0CF8B7B5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025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1720E-A71C-43B4-9853-98A6194E075E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A67BD-8973-4572-98D4-F0CF8B7B5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8731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1720E-A71C-43B4-9853-98A6194E075E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A67BD-8973-4572-98D4-F0CF8B7B5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8774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33618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5268" y="1698471"/>
            <a:ext cx="854868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40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Лэпбук</a:t>
            </a:r>
            <a:r>
              <a:rPr lang="ru-RU" sz="40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средство ознакомления дошкольников с миром театра»</a:t>
            </a:r>
            <a:endParaRPr lang="ru-RU" sz="4000" b="1" dirty="0">
              <a:ln w="0"/>
              <a:solidFill>
                <a:schemeClr val="accent2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487000">
            <a:off x="6617325" y="930783"/>
            <a:ext cx="1680892" cy="1396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872204" y="4610867"/>
            <a:ext cx="5167021" cy="1463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Захарова Ю.С., </a:t>
            </a:r>
            <a:r>
              <a:rPr lang="ru-RU" sz="2400" dirty="0" smtClean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 </a:t>
            </a:r>
            <a:r>
              <a:rPr lang="ru-RU" sz="2400" dirty="0" smtClean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МДОАУ </a:t>
            </a:r>
            <a:endParaRPr lang="ru-RU" sz="2400" dirty="0" smtClean="0">
              <a:ln w="22225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«Детский </a:t>
            </a:r>
            <a:r>
              <a:rPr lang="ru-RU" sz="2400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сад № </a:t>
            </a:r>
            <a:r>
              <a:rPr lang="ru-RU" sz="2400" dirty="0" smtClean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46«Фантазёры» </a:t>
            </a:r>
            <a:endParaRPr lang="ru-RU" sz="2400" dirty="0" smtClean="0">
              <a:ln w="22225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</a:t>
            </a:r>
            <a:r>
              <a:rPr lang="ru-RU" sz="2400" dirty="0" smtClean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Орск</a:t>
            </a:r>
            <a:endParaRPr lang="ru-RU" sz="2400" dirty="0">
              <a:ln w="22225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063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875" y="152400"/>
            <a:ext cx="8782050" cy="407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000" b="1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1" y="559435"/>
            <a:ext cx="4705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Л</a:t>
            </a:r>
            <a:r>
              <a:rPr lang="ru-RU" sz="32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эпбук</a:t>
            </a:r>
            <a:r>
              <a:rPr lang="ru-RU" sz="32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32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Т</a:t>
            </a:r>
            <a:r>
              <a:rPr lang="ru-RU" sz="32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еатр»</a:t>
            </a:r>
            <a:endParaRPr lang="ru-RU" sz="3200" b="1" dirty="0">
              <a:ln w="0"/>
              <a:solidFill>
                <a:schemeClr val="accent2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026" name="Picture 2" descr="C:\Users\Admin\Desktop\gzG4CidlO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3782" y="1416626"/>
            <a:ext cx="6899563" cy="46378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0717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0987" y="2990850"/>
            <a:ext cx="8548688" cy="692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3600" b="1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5" y="152400"/>
            <a:ext cx="8782050" cy="407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000" b="1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4956" y="2085330"/>
            <a:ext cx="6000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ln w="22225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1025" y="711836"/>
            <a:ext cx="8248649" cy="5454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приобщение детей дошкольного возраста к театру, театрализованной деятельности.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i="1" u="sng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Образовательные: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систематизировать знания детей дошкольного возраста о театре;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познакомить детей с разновидностями театра;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закреплять знания детей о главных театральных профессиях;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u="sng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Развивающие: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детей познавательную активность через ознакомление с театром;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умение выражать разное эмоциональное состояние через мимику, пантомимику, жесты;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память, мышление, связную речь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i="1" u="sng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Воспитательные: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воспитывать театральную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культуру;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воспитывать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детей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дошкольного возраста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умение работать в коллективе: слушать собеседника, не перебивая его; 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воспитывать доброжелательность и контактность в отношении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сверстников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484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92126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0987" y="2990850"/>
            <a:ext cx="8548688" cy="692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3600" b="1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5" y="152400"/>
            <a:ext cx="8782050" cy="407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000" b="1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4956" y="2085330"/>
            <a:ext cx="6000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ln w="22225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62025" y="1047749"/>
            <a:ext cx="6593681" cy="26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5800" y="711836"/>
            <a:ext cx="7962899" cy="4307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идактическое пособие отвечает всем требованиям ФГОС ДО к предметно-развивающей среде: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информативен;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полифункционален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способствует развитию творчества, воображения;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пригоден к использованию одновременно группой детей (в том числе с участием взрослого как играющего партнера);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является средством художественно-эстетического развития, приобщает его к миру искусства;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вариативен (есть несколько вариантов использования каждой его части);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его структура и содержание доступны детям дошкольного возраста;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обеспечивает игровую, познавательную, исследовательскую и творческую активность воспитанников. </a:t>
            </a:r>
            <a:endParaRPr lang="ru-RU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092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0987" y="2990850"/>
            <a:ext cx="8548688" cy="692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3600" b="1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5" y="152400"/>
            <a:ext cx="8782050" cy="407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000" b="1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45" y="1390650"/>
            <a:ext cx="8668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Наглядный </a:t>
            </a:r>
            <a:r>
              <a:rPr lang="ru-RU" sz="24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демонстрационный материал </a:t>
            </a:r>
            <a:r>
              <a:rPr lang="ru-RU" sz="24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«Такой </a:t>
            </a:r>
            <a:r>
              <a:rPr lang="ru-RU" sz="24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разный </a:t>
            </a:r>
            <a:r>
              <a:rPr lang="ru-RU" sz="24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театр», «История театра».</a:t>
            </a:r>
            <a:endParaRPr lang="ru-RU" sz="2400" b="1" dirty="0">
              <a:ln w="0"/>
              <a:solidFill>
                <a:schemeClr val="accent2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7584" y="711835"/>
            <a:ext cx="5607698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Содержание</a:t>
            </a:r>
            <a:endParaRPr lang="ru-RU" sz="3600" b="1" dirty="0">
              <a:ln w="22225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Admin\Desktop\pk-XqGTtd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746" y="2364219"/>
            <a:ext cx="2909454" cy="38792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46" name="Picture 6" descr="C:\Users\Admin\Desktop\RmogD1Hhy4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28228" y="2259829"/>
            <a:ext cx="3053772" cy="40716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99321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906" y="-92126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0987" y="2990850"/>
            <a:ext cx="8548688" cy="692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3600" b="1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5" y="152400"/>
            <a:ext cx="8782050" cy="407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000" b="1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83531" y="2085330"/>
            <a:ext cx="6000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ln w="22225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506" y="559625"/>
            <a:ext cx="7907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«Угадай эмоцию актера»</a:t>
            </a:r>
            <a:endParaRPr lang="ru-RU" sz="2800" b="1" dirty="0">
              <a:ln w="0"/>
              <a:solidFill>
                <a:schemeClr val="accent2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9218" name="Picture 2" descr="C:\Users\Admin\Desktop\B7DXSeaqR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737" y="1205346"/>
            <a:ext cx="1703109" cy="30202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0" name="Picture 4" descr="C:\Users\Admin\Desktop\otFlNx9tDm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0736" y="1252776"/>
            <a:ext cx="2901373" cy="38684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2" name="Picture 6" descr="C:\Users\Admin\Desktop\oE7vUe3i7v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83872" y="2479963"/>
            <a:ext cx="2680855" cy="35744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48207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3094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0987" y="2990850"/>
            <a:ext cx="8548688" cy="692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3600" b="1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314" y="151841"/>
            <a:ext cx="8782050" cy="407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000" b="1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83531" y="2085330"/>
            <a:ext cx="6000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ln w="22225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6725" y="501200"/>
            <a:ext cx="76650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Демонстрационные карточки </a:t>
            </a:r>
            <a:endParaRPr lang="ru-RU" sz="2800" b="1" dirty="0" smtClean="0">
              <a:ln w="0"/>
              <a:solidFill>
                <a:schemeClr val="accent2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28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«Кукольный </a:t>
            </a:r>
            <a:r>
              <a:rPr lang="ru-RU" sz="28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театр,пальчиковый</a:t>
            </a:r>
            <a:r>
              <a:rPr lang="ru-RU" sz="28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ru-RU" sz="2800" b="1" dirty="0">
              <a:ln w="0"/>
              <a:solidFill>
                <a:schemeClr val="accent2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122" name="Picture 2" descr="C:\Users\Admin\Desktop\brO06P2fw_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846" y="1759527"/>
            <a:ext cx="3227892" cy="4303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4" name="Picture 4" descr="C:\Users\Admin\Desktop\6KHyo0WAh1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218" y="1717672"/>
            <a:ext cx="3352801" cy="4470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41395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286</TotalTime>
  <Words>237</Words>
  <Application>Microsoft Office PowerPoint</Application>
  <PresentationFormat>Экран (4:3)</PresentationFormat>
  <Paragraphs>37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Admin</cp:lastModifiedBy>
  <cp:revision>31</cp:revision>
  <dcterms:created xsi:type="dcterms:W3CDTF">2023-03-19T16:12:58Z</dcterms:created>
  <dcterms:modified xsi:type="dcterms:W3CDTF">2024-03-10T19:40:37Z</dcterms:modified>
</cp:coreProperties>
</file>