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65" r:id="rId6"/>
    <p:sldId id="264" r:id="rId7"/>
    <p:sldId id="267" r:id="rId8"/>
    <p:sldId id="269" r:id="rId9"/>
    <p:sldId id="287" r:id="rId10"/>
    <p:sldId id="288" r:id="rId11"/>
    <p:sldId id="268" r:id="rId12"/>
    <p:sldId id="28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54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0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7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5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AB05-5517-476F-962E-DBC6382154A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0420-2BCE-4B27-99A2-E053195B4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1/ourmid/pngtree-fire-safety-lecture-yellow-silhouette-creative-publicity-poster-image_183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84"/>
            <a:ext cx="12192001" cy="68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3" y="807531"/>
            <a:ext cx="12061371" cy="26302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u="sng" dirty="0" smtClean="0"/>
              <a:t> Методическое пособие </a:t>
            </a:r>
            <a:r>
              <a:rPr lang="ru-RU" sz="4400" b="1" u="sng" dirty="0" err="1"/>
              <a:t>лэпбук</a:t>
            </a:r>
            <a:r>
              <a:rPr lang="ru-RU" sz="4400" b="1" u="sng" dirty="0"/>
              <a:t> </a:t>
            </a:r>
            <a:r>
              <a:rPr lang="ru-RU" sz="4400" b="1" u="sng" dirty="0" smtClean="0"/>
              <a:t>                 </a:t>
            </a:r>
          </a:p>
          <a:p>
            <a:pPr marL="0" indent="0" algn="ctr">
              <a:buNone/>
            </a:pPr>
            <a:r>
              <a:rPr lang="ru-RU" sz="4400" b="1" u="sng" dirty="0" smtClean="0"/>
              <a:t>« Твоя безопасность»</a:t>
            </a:r>
            <a:endParaRPr lang="ru-RU" sz="4400" dirty="0"/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r>
              <a:rPr lang="ru-RU" sz="7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3+</a:t>
            </a:r>
            <a:endParaRPr lang="en-US" sz="7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/>
              <a:t>                  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5971" y="2954669"/>
            <a:ext cx="4836886" cy="1045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u="sng" dirty="0" smtClean="0"/>
              <a:t> </a:t>
            </a: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8000" b="1" dirty="0" smtClean="0"/>
              <a:t>Выполнила воспитатель: Игнатьева О.А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24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Двенадцатая и тринадцатая страница Игра «Собери пожарную машину»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Игра имеет три уровня сложности лёгкий, средний и сложный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96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4225359"/>
            <a:ext cx="4791806" cy="26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10854" y="-2"/>
            <a:ext cx="4481147" cy="23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934" y="341779"/>
            <a:ext cx="104583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Четырнадцатая страница «Лабиринты</a:t>
            </a:r>
            <a:r>
              <a:rPr lang="ru-RU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Закрепить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знания детей о противопожарных знаках, правилах пожарной безопасности; воспитывать умение самостоятельно пользоваться полученными знаниями в повседневной жизни.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6498" y="1628388"/>
            <a:ext cx="5728711" cy="3913291"/>
          </a:xfrm>
          <a:prstGeom prst="rect">
            <a:avLst/>
          </a:prstGeom>
        </p:spPr>
      </p:pic>
      <p:pic>
        <p:nvPicPr>
          <p:cNvPr id="10" name="Рисунок 9" descr="https://oxymaxplayroom.com/ru/content/images/2019/01/fire-6-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b="4264"/>
          <a:stretch/>
        </p:blipFill>
        <p:spPr bwMode="auto">
          <a:xfrm>
            <a:off x="922913" y="2191663"/>
            <a:ext cx="3226607" cy="3685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1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iles.123freevectors.com/wp-content/original/121710-orange-and-yellow-abstract-texture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02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И последняя страница это пожарный щит Игра «Размести и назови»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96" y="2922972"/>
            <a:ext cx="5021802" cy="3766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2" y="1828704"/>
            <a:ext cx="4806096" cy="3604572"/>
          </a:xfrm>
          <a:prstGeom prst="rect">
            <a:avLst/>
          </a:prstGeom>
        </p:spPr>
      </p:pic>
      <p:pic>
        <p:nvPicPr>
          <p:cNvPr id="7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thumb_back/fw800/back_our/20190621/ourmid/pngtree-fire-safety-lecture-yellow-silhouette-creative-publicity-poster-image_183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84"/>
            <a:ext cx="12192001" cy="68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6272" y="2794592"/>
            <a:ext cx="12061371" cy="2630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/>
              <a:t> Спасибо за внимание!</a:t>
            </a:r>
            <a:endParaRPr lang="ru-RU" sz="4400" dirty="0"/>
          </a:p>
          <a:p>
            <a:pPr algn="ctr"/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5971" y="2954669"/>
            <a:ext cx="4836886" cy="10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u="sng" dirty="0" smtClean="0"/>
              <a:t> </a:t>
            </a: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0654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57" y="5047493"/>
            <a:ext cx="1422444" cy="17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11600"/>
            <a:ext cx="7505701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250" y="183394"/>
            <a:ext cx="11366500" cy="5816599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/>
              <a:t>Дидактическое пособие </a:t>
            </a:r>
            <a:r>
              <a:rPr lang="ru-RU" sz="1900" b="1" dirty="0" err="1"/>
              <a:t>лэпбук</a:t>
            </a:r>
            <a:r>
              <a:rPr lang="ru-RU" sz="1900" b="1" dirty="0"/>
              <a:t> </a:t>
            </a:r>
            <a:r>
              <a:rPr lang="ru-RU" sz="1900" b="1" dirty="0" smtClean="0"/>
              <a:t>«Твоя безопасность» </a:t>
            </a:r>
            <a:r>
              <a:rPr lang="ru-RU" sz="1900" b="1" dirty="0"/>
              <a:t>предназначено для детей </a:t>
            </a:r>
            <a:r>
              <a:rPr lang="ru-RU" sz="1900" b="1" dirty="0" smtClean="0"/>
              <a:t>с 3-х лет</a:t>
            </a:r>
            <a:endParaRPr lang="ru-RU" sz="1900" b="1" dirty="0"/>
          </a:p>
          <a:p>
            <a:pPr algn="just"/>
            <a:r>
              <a:rPr lang="ru-RU" sz="1900" b="1" dirty="0"/>
              <a:t>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</a:t>
            </a:r>
            <a:r>
              <a:rPr lang="ru-RU" sz="1900" b="1" dirty="0" smtClean="0"/>
              <a:t>.</a:t>
            </a:r>
            <a:endParaRPr lang="ru-RU" sz="1900" b="1" dirty="0"/>
          </a:p>
          <a:p>
            <a:pPr algn="just"/>
            <a:r>
              <a:rPr lang="ru-RU" sz="1900" b="1" dirty="0" smtClean="0"/>
              <a:t>Начинать </a:t>
            </a:r>
            <a:r>
              <a:rPr lang="ru-RU" sz="1900" b="1" dirty="0"/>
              <a:t>знакомить детей с пожарной безопасностью нужно с самого раннего детства, чтобы они знали, как вести себя правильно в опасной ситуации. Данный проект в игровой форме дает детям начальные знания пожарной безопасности. Дидактическое пособие </a:t>
            </a:r>
            <a:r>
              <a:rPr lang="ru-RU" sz="1900" b="1" dirty="0" err="1"/>
              <a:t>лэпбук</a:t>
            </a:r>
            <a:r>
              <a:rPr lang="ru-RU" sz="1900" b="1" dirty="0"/>
              <a:t> </a:t>
            </a:r>
            <a:r>
              <a:rPr lang="ru-RU" sz="1900" b="1" dirty="0" smtClean="0"/>
              <a:t>«Твоя безопасность» </a:t>
            </a:r>
            <a:r>
              <a:rPr lang="ru-RU" sz="1900" b="1" dirty="0"/>
              <a:t>рекомендуется использовать воспитателям дошкольного учреждения в индивидуально-коррекционной работе с детьми, а так же детьми в самостоятельной и игровой деятельности. </a:t>
            </a:r>
          </a:p>
          <a:p>
            <a:pPr algn="just"/>
            <a:r>
              <a:rPr lang="ru-RU" sz="1900" b="1" dirty="0"/>
              <a:t>Благодаря этой форме работы дети многое узнали о правилах пожарной безопасности</a:t>
            </a:r>
            <a:r>
              <a:rPr lang="ru-RU" sz="1900" b="1" dirty="0" smtClean="0"/>
              <a:t>. </a:t>
            </a:r>
            <a:r>
              <a:rPr lang="ru-RU" sz="1900" b="1" dirty="0"/>
              <a:t>Работа с </a:t>
            </a:r>
            <a:r>
              <a:rPr lang="ru-RU" sz="1900" b="1" dirty="0" err="1"/>
              <a:t>лэпбуком</a:t>
            </a:r>
            <a:r>
              <a:rPr lang="ru-RU" sz="1900" b="1" dirty="0"/>
              <a:t> позволила разнообразить работу и повысила познавательный интерес у детей.</a:t>
            </a:r>
          </a:p>
          <a:p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9457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57" y="5047493"/>
            <a:ext cx="1422444" cy="17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11600"/>
            <a:ext cx="7505701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7751" y="436562"/>
            <a:ext cx="10953750" cy="5984876"/>
          </a:xfrm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r>
              <a:rPr lang="ru-RU" sz="1900" b="1" u="sng" dirty="0"/>
              <a:t>Цель:</a:t>
            </a:r>
            <a:endParaRPr lang="ru-RU" sz="1900" b="1" dirty="0"/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ru-RU" sz="1900" b="1" dirty="0"/>
              <a:t>Формирование системы знаний, умений и навыков детей по правилам пожарной безопасности. Обучение детей выполнению элементарных правил пожарной безопасности, развитие у них чувства самосохранения</a:t>
            </a:r>
            <a:r>
              <a:rPr lang="ru-RU" sz="1900" b="1" dirty="0" smtClean="0"/>
              <a:t>.</a:t>
            </a:r>
            <a:endParaRPr lang="ru-RU" sz="1900" b="1" dirty="0"/>
          </a:p>
          <a:p>
            <a:pPr marL="0" indent="0" algn="just">
              <a:lnSpc>
                <a:spcPts val="1600"/>
              </a:lnSpc>
              <a:spcBef>
                <a:spcPts val="600"/>
              </a:spcBef>
              <a:buNone/>
            </a:pPr>
            <a:endParaRPr lang="ru-RU" sz="1900" b="1" u="sng" dirty="0" smtClean="0"/>
          </a:p>
          <a:p>
            <a:pPr marL="0" indent="0" algn="just">
              <a:lnSpc>
                <a:spcPts val="1600"/>
              </a:lnSpc>
              <a:spcBef>
                <a:spcPts val="600"/>
              </a:spcBef>
              <a:buNone/>
            </a:pPr>
            <a:r>
              <a:rPr lang="ru-RU" sz="1900" b="1" u="sng" dirty="0" smtClean="0"/>
              <a:t>Задачи</a:t>
            </a:r>
            <a:r>
              <a:rPr lang="ru-RU" sz="1900" b="1" u="sng" dirty="0"/>
              <a:t>:</a:t>
            </a:r>
            <a:endParaRPr lang="ru-RU" sz="1900" b="1" dirty="0"/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Познакомить </a:t>
            </a:r>
            <a:r>
              <a:rPr lang="ru-RU" sz="1900" b="1" dirty="0"/>
              <a:t>детей с правилами пожарной </a:t>
            </a:r>
            <a:r>
              <a:rPr lang="ru-RU" sz="1900" b="1" dirty="0" smtClean="0"/>
              <a:t>безопасности;</a:t>
            </a:r>
            <a:endParaRPr lang="ru-RU" sz="1900" b="1" dirty="0"/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Научить </a:t>
            </a:r>
            <a:r>
              <a:rPr lang="ru-RU" sz="1900" b="1" dirty="0"/>
              <a:t>детей предвидеть опасное событие, уметь по возможности его избегать, а при необходимости действовать;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Формировать </a:t>
            </a:r>
            <a:r>
              <a:rPr lang="ru-RU" sz="1900" b="1" dirty="0"/>
              <a:t>навыки самостоятельности, воспитывать ответственное поведение.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Учить </a:t>
            </a:r>
            <a:r>
              <a:rPr lang="ru-RU" sz="1900" b="1" dirty="0"/>
              <a:t>безопасному обращению с бытовыми приборами.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Познакомить </a:t>
            </a:r>
            <a:r>
              <a:rPr lang="ru-RU" sz="1900" b="1" dirty="0"/>
              <a:t>детей с правилом поведения в экстремальных ситуациях и со средствами пожаротушения.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Стимулировать </a:t>
            </a:r>
            <a:r>
              <a:rPr lang="ru-RU" sz="1900" b="1" dirty="0"/>
              <a:t>познавательную активность, способствовать развитию коммуникативных навыков;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 </a:t>
            </a:r>
            <a:r>
              <a:rPr lang="ru-RU" sz="1900" b="1" dirty="0"/>
              <a:t>Способствовать развитию речи детей, пополнению активного и пассивного словаря детей. 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Развивать </a:t>
            </a:r>
            <a:r>
              <a:rPr lang="ru-RU" sz="1900" b="1" dirty="0"/>
              <a:t>знания детей о правилах пожарной безопасности.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Уточнить </a:t>
            </a:r>
            <a:r>
              <a:rPr lang="ru-RU" sz="1900" b="1" dirty="0"/>
              <a:t>знания детей о профессии пожарного.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 </a:t>
            </a:r>
            <a:r>
              <a:rPr lang="ru-RU" sz="1900" b="1" dirty="0"/>
              <a:t>Развивать связную речь;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Воспитывать </a:t>
            </a:r>
            <a:r>
              <a:rPr lang="ru-RU" sz="1900" b="1" dirty="0"/>
              <a:t>навыки личной безопасности и чувство самосохранения;</a:t>
            </a:r>
          </a:p>
          <a:p>
            <a:pPr algn="just">
              <a:lnSpc>
                <a:spcPts val="1600"/>
              </a:lnSpc>
              <a:spcBef>
                <a:spcPts val="600"/>
              </a:spcBef>
            </a:pPr>
            <a:r>
              <a:rPr lang="ru-RU" sz="1900" b="1" dirty="0" smtClean="0"/>
              <a:t>Воспитывать </a:t>
            </a:r>
            <a:r>
              <a:rPr lang="ru-RU" sz="1900" b="1" dirty="0"/>
              <a:t>чувство ответственности</a:t>
            </a:r>
          </a:p>
          <a:p>
            <a:pPr>
              <a:lnSpc>
                <a:spcPts val="1600"/>
              </a:lnSpc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8976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933616"/>
            <a:ext cx="4902202" cy="19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85824" y="-1"/>
            <a:ext cx="5206177" cy="26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7649" y="264250"/>
            <a:ext cx="9515476" cy="10835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3480" tIns="79350" rIns="6348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n-lt"/>
              </a:rPr>
              <a:t>Первая страница книги </a:t>
            </a:r>
            <a:endParaRPr kumimoji="0" lang="ru-RU" altLang="ru-RU" sz="2000" b="1" i="0" u="sng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Цель: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 формирование у детей осознанного и ответственного отношения к соблюдению правил пожарной безопасности.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27638C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5655" r="5667"/>
          <a:stretch/>
        </p:blipFill>
        <p:spPr>
          <a:xfrm rot="16200000">
            <a:off x="3769877" y="1168162"/>
            <a:ext cx="3755254" cy="54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4250428"/>
            <a:ext cx="6706425" cy="26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91452" y="13383"/>
            <a:ext cx="6210301" cy="26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76" y="-10978"/>
            <a:ext cx="111563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u="sng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1" u="sng" dirty="0" smtClean="0"/>
              <a:t>Вторая и третья страница содержит материал ознакомления с признаками вызывающие пожар и </a:t>
            </a:r>
          </a:p>
          <a:p>
            <a:r>
              <a:rPr lang="ru-RU" sz="2000" b="1" u="sng" dirty="0" smtClean="0"/>
              <a:t>Номера служб куда можно обратиться в случае возникновения опасности</a:t>
            </a:r>
            <a:endParaRPr lang="ru-RU" sz="2000" dirty="0"/>
          </a:p>
        </p:txBody>
      </p:sp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386" y="687195"/>
            <a:ext cx="3392935" cy="45239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2412" y="524131"/>
            <a:ext cx="2749303" cy="3665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/>
          <a:stretch/>
        </p:blipFill>
        <p:spPr>
          <a:xfrm rot="16200000">
            <a:off x="5201804" y="2861320"/>
            <a:ext cx="2593256" cy="42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4225359"/>
            <a:ext cx="6706425" cy="26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11500" y="0"/>
            <a:ext cx="9080501" cy="26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329" y="163768"/>
            <a:ext cx="110812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Третья и четвёртая страница содержит информацию «Огонь – друг, огонь – враг».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 помощью круга Лулия дети смогут определить друг или враг огонь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4358" y="1793247"/>
            <a:ext cx="3648167" cy="4864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7515" y="1342397"/>
            <a:ext cx="4207524" cy="56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" y="4225359"/>
            <a:ext cx="6706425" cy="26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7.pngwing.com/pngs/872/897/png-transparent-flame-fire-flame-effect-text-photograph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11500" y="0"/>
            <a:ext cx="9080501" cy="26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09" y="4846590"/>
            <a:ext cx="1662691" cy="2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64526"/>
            <a:ext cx="1135086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пятой и шестой страницы:     Дидактическая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«Чья тень»</a:t>
            </a:r>
            <a:endParaRPr lang="ru-RU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Закрепить знания о профессии пожарный, умение по силуэту определять предмет, развивать связную речь</a:t>
            </a: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434" y="2242310"/>
            <a:ext cx="5288131" cy="3966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8396" y="1477902"/>
            <a:ext cx="4798944" cy="35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iles.123freevectors.com/wp-content/original/121710-orange-and-yellow-abstract-textur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-a26fc4cf7ffb800503457ff1a87b9650.storage.yandexcloud.net/medialibrary/b78/b78f1e18408c2f75a1bdb8154370e0d3/31-314329_personnages-illustration-individu-personne-gens-fire-fighter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764" y="4006377"/>
            <a:ext cx="2357236" cy="28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085" y="129597"/>
            <a:ext cx="10676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0000"/>
                </a:solidFill>
              </a:rPr>
              <a:t>Седьмая, восьмая страница. Дидактическая игра «Одень пожарного»</a:t>
            </a:r>
          </a:p>
          <a:p>
            <a:r>
              <a:rPr lang="ru-RU" sz="2000" b="1" u="sng" dirty="0" smtClean="0">
                <a:solidFill>
                  <a:srgbClr val="000000"/>
                </a:solidFill>
              </a:rPr>
              <a:t>Игра также закрепляет знания о профессии пожарный, а также </a:t>
            </a:r>
            <a:r>
              <a:rPr lang="ru-RU" sz="2000" b="1" u="sng" dirty="0" err="1" smtClean="0">
                <a:solidFill>
                  <a:srgbClr val="000000"/>
                </a:solidFill>
              </a:rPr>
              <a:t>способствуе</a:t>
            </a:r>
            <a:r>
              <a:rPr lang="ru-RU" sz="2000" b="1" u="sng" dirty="0" smtClean="0">
                <a:solidFill>
                  <a:srgbClr val="000000"/>
                </a:solidFill>
              </a:rPr>
              <a:t> развитию навыков соревнований. В игру можно играть вдвоём, на скорость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3" r="-1" b="19063"/>
          <a:stretch/>
        </p:blipFill>
        <p:spPr>
          <a:xfrm rot="10800000">
            <a:off x="2396971" y="1979741"/>
            <a:ext cx="6690804" cy="40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iles.123freevectors.com/wp-content/original/121710-orange-and-yellow-abstract-texture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Девятая и десятая страница </a:t>
            </a:r>
            <a:r>
              <a:rPr lang="ru-RU" sz="2000" b="1" dirty="0" err="1" smtClean="0">
                <a:latin typeface="+mn-lt"/>
              </a:rPr>
              <a:t>графомоторные</a:t>
            </a:r>
            <a:r>
              <a:rPr lang="ru-RU" sz="2000" b="1" dirty="0" smtClean="0">
                <a:latin typeface="+mn-lt"/>
              </a:rPr>
              <a:t> дорожки на развитие мелкой моторики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«Помоги пожарному добраться до огня» В игру также можно играть парами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9934" y="2055813"/>
            <a:ext cx="6193654" cy="46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477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Девятая и десятая страница графомоторные дорожки на развитие мелкой моторики «Помоги пожарному добраться до огня» В игру также можно играть парами</vt:lpstr>
      <vt:lpstr>Двенадцатая и тринадцатая страница Игра «Собери пожарную машину» Игра имеет три уровня сложности лёгкий, средний и сложный</vt:lpstr>
      <vt:lpstr>Презентация PowerPoint</vt:lpstr>
      <vt:lpstr>И последняя страница это пожарный щит Игра «Размести и назови»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murdi</dc:creator>
  <cp:lastModifiedBy>Методист</cp:lastModifiedBy>
  <cp:revision>46</cp:revision>
  <dcterms:created xsi:type="dcterms:W3CDTF">2021-02-06T11:50:25Z</dcterms:created>
  <dcterms:modified xsi:type="dcterms:W3CDTF">2022-02-17T05:06:18Z</dcterms:modified>
</cp:coreProperties>
</file>