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5D20-F8DC-44D9-9249-A2224A89022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39DB3-90D2-41B5-A96C-736D4D4DCC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9DB3-90D2-41B5-A96C-736D4D4DCC3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xLjZdnCP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891480"/>
            <a:ext cx="54360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-как средство формирования элементарных математических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способностей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младшего дошкольного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озраста</a:t>
            </a:r>
          </a:p>
          <a:p>
            <a:pPr algn="ctr"/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m_LMR6Amy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4664"/>
            <a:ext cx="3851920" cy="47354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221088"/>
            <a:ext cx="49685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первой квалификационной категории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Захарова Ю.С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xLjZdnCP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44208" y="260648"/>
            <a:ext cx="2699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Руки учат голову, затем поумневшая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голова учит руки, а умелые руки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снова способствуют развитию мозга»И.П.Павлов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s-HtF8xPJ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976663" cy="36400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0506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формирование системы сенсорных эталонов (цвет, форма, величина) у детей 4-го года жизни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Продолжать формировать у детей систему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перцептивных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действий (способов обследования предметов).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умение выделять цвет, форму, величину как особые свойства предметов; навыки установления тождества и различия предметов по их свойствам: величине, форме, цвету.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детей умения самостоятельно применять системы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перцептивных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действий и системы эталонов в практической и познавательной деятельности.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axLjZdnCP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пособия: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состоит из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переплеточного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картона формат А4,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обклеиного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самоклеющийся плёнкой в которую вклеиваются кармашки и другие детали с наглядной информацией, выбранной по теме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Лэпбука;от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интересных игр до лексики и большого количества нужной и познавательной информации.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Тематическая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папка состоит из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развивающих заданий, все элементы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липучках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легко снимаются и прикрепляются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обратно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axLjZdnCP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n\Desktop\HEKaDa3at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204860" cy="59046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42484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«Большой — маленький» для детей младшего дошкольного возраста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сравнивать предметы по величине.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умение выбирать предметы с ориентировкой на их величину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xLjZdnCP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dmin\Desktop\x02Df4XD6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898826" cy="51984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260648"/>
            <a:ext cx="39604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Величина»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детей соотносить по величине три предмета и обозначить их отношения словами: «большой», маленький», «средний», самый большой», «самый маленький».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242</Words>
  <Application>Microsoft Office PowerPoint</Application>
  <PresentationFormat>Экран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2024-03-19T21:18:16Z</dcterms:created>
  <dcterms:modified xsi:type="dcterms:W3CDTF">2024-03-19T21:05:51Z</dcterms:modified>
</cp:coreProperties>
</file>