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8" r:id="rId2"/>
    <p:sldId id="272" r:id="rId3"/>
    <p:sldId id="309" r:id="rId4"/>
    <p:sldId id="273" r:id="rId5"/>
    <p:sldId id="310" r:id="rId6"/>
    <p:sldId id="279" r:id="rId7"/>
    <p:sldId id="280" r:id="rId8"/>
    <p:sldId id="281" r:id="rId9"/>
    <p:sldId id="282" r:id="rId10"/>
    <p:sldId id="278" r:id="rId11"/>
    <p:sldId id="305" r:id="rId12"/>
    <p:sldId id="276" r:id="rId13"/>
    <p:sldId id="299" r:id="rId14"/>
    <p:sldId id="311" r:id="rId15"/>
    <p:sldId id="312" r:id="rId16"/>
    <p:sldId id="297"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800000"/>
    <a:srgbClr val="00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82" autoAdjust="0"/>
    <p:restoredTop sz="94660"/>
  </p:normalViewPr>
  <p:slideViewPr>
    <p:cSldViewPr>
      <p:cViewPr>
        <p:scale>
          <a:sx n="76" d="100"/>
          <a:sy n="76" d="100"/>
        </p:scale>
        <p:origin x="-1182"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B8B415-15D7-42D8-A2FD-17D5717EF000}" type="doc">
      <dgm:prSet loTypeId="urn:microsoft.com/office/officeart/2005/8/layout/hierarchy1" loCatId="hierarchy" qsTypeId="urn:microsoft.com/office/officeart/2005/8/quickstyle/3d3" qsCatId="3D" csTypeId="urn:microsoft.com/office/officeart/2005/8/colors/colorful2" csCatId="colorful" phldr="1"/>
      <dgm:spPr/>
      <dgm:t>
        <a:bodyPr/>
        <a:lstStyle/>
        <a:p>
          <a:endParaRPr lang="ru-RU"/>
        </a:p>
      </dgm:t>
    </dgm:pt>
    <dgm:pt modelId="{EF8A5BA3-2262-4FB6-86AA-0545D75FCED1}">
      <dgm:prSet phldrT="[Текст]" custT="1"/>
      <dgm:spPr/>
      <dgm:t>
        <a:bodyPr/>
        <a:lstStyle/>
        <a:p>
          <a:r>
            <a:rPr lang="ru-RU" sz="4000" b="1"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Компоненты </a:t>
          </a:r>
        </a:p>
        <a:p>
          <a:r>
            <a:rPr lang="ru-RU" sz="4000" b="1"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патриотического воспитания</a:t>
          </a:r>
          <a:endParaRPr lang="ru-RU" sz="4000"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dgm:t>
    </dgm:pt>
    <dgm:pt modelId="{9BBF293E-94A8-42EA-A92B-AC6B68AAA0AA}" type="parTrans" cxnId="{FD4AFE9B-69B9-4AF1-A835-2EB9AC873926}">
      <dgm:prSet/>
      <dgm:spPr/>
      <dgm:t>
        <a:bodyPr/>
        <a:lstStyle/>
        <a:p>
          <a:endParaRPr lang="ru-RU"/>
        </a:p>
      </dgm:t>
    </dgm:pt>
    <dgm:pt modelId="{A45609B6-7125-43DF-BC03-0278F713141C}" type="sibTrans" cxnId="{FD4AFE9B-69B9-4AF1-A835-2EB9AC873926}">
      <dgm:prSet/>
      <dgm:spPr/>
      <dgm:t>
        <a:bodyPr/>
        <a:lstStyle/>
        <a:p>
          <a:endParaRPr lang="ru-RU"/>
        </a:p>
      </dgm:t>
    </dgm:pt>
    <dgm:pt modelId="{C11EDC06-6CB8-4BC9-BB55-1D87A62699A8}">
      <dgm:prSet phldrT="[Текст]" custT="1"/>
      <dgm:spPr/>
      <dgm:t>
        <a:bodyPr/>
        <a:lstStyle/>
        <a:p>
          <a:pPr marL="0" indent="0"/>
          <a:r>
            <a:rPr lang="ru-RU" sz="2300" b="1" dirty="0" smtClean="0">
              <a:effectLst>
                <a:outerShdw blurRad="38100" dist="38100" dir="2700000" algn="tl">
                  <a:srgbClr val="000000">
                    <a:alpha val="43137"/>
                  </a:srgbClr>
                </a:outerShdw>
              </a:effectLst>
            </a:rPr>
            <a:t>Содержательный</a:t>
          </a:r>
          <a:r>
            <a:rPr lang="ru-RU" sz="2800" b="1" dirty="0" smtClean="0">
              <a:effectLst>
                <a:outerShdw blurRad="38100" dist="38100" dir="2700000" algn="tl">
                  <a:srgbClr val="000000">
                    <a:alpha val="43137"/>
                  </a:srgbClr>
                </a:outerShdw>
              </a:effectLst>
            </a:rPr>
            <a:t> </a:t>
          </a:r>
          <a:endParaRPr lang="ru-RU" sz="1600" b="1" dirty="0" smtClean="0">
            <a:effectLst>
              <a:outerShdw blurRad="38100" dist="38100" dir="2700000" algn="tl">
                <a:srgbClr val="000000">
                  <a:alpha val="43137"/>
                </a:srgbClr>
              </a:outerShdw>
            </a:effectLst>
          </a:endParaRPr>
        </a:p>
        <a:p>
          <a:r>
            <a:rPr lang="ru-RU" sz="1600" b="1" dirty="0" smtClean="0"/>
            <a:t>(представления ребёнка об окружающем мире)</a:t>
          </a:r>
          <a:endParaRPr lang="ru-RU" sz="1600" b="1" dirty="0"/>
        </a:p>
      </dgm:t>
    </dgm:pt>
    <dgm:pt modelId="{75A8676D-BD13-445B-BBE8-B8E436E799ED}" type="parTrans" cxnId="{1C8EA227-F223-47F3-BF51-4E40D064FC97}">
      <dgm:prSet/>
      <dgm:spPr/>
      <dgm:t>
        <a:bodyPr/>
        <a:lstStyle/>
        <a:p>
          <a:endParaRPr lang="ru-RU"/>
        </a:p>
      </dgm:t>
    </dgm:pt>
    <dgm:pt modelId="{EC0A97C2-71A0-4CB4-B77B-56C5D5B07F81}" type="sibTrans" cxnId="{1C8EA227-F223-47F3-BF51-4E40D064FC97}">
      <dgm:prSet/>
      <dgm:spPr/>
      <dgm:t>
        <a:bodyPr/>
        <a:lstStyle/>
        <a:p>
          <a:endParaRPr lang="ru-RU"/>
        </a:p>
      </dgm:t>
    </dgm:pt>
    <dgm:pt modelId="{289ACDA7-B8BF-4D85-ADB0-415762EE5106}">
      <dgm:prSet phldrT="[Текст]" custT="1"/>
      <dgm:spPr/>
      <dgm:t>
        <a:bodyPr/>
        <a:lstStyle/>
        <a:p>
          <a:r>
            <a:rPr lang="ru-RU" sz="2300" b="1" dirty="0" smtClean="0">
              <a:effectLst>
                <a:outerShdw blurRad="38100" dist="38100" dir="2700000" algn="tl">
                  <a:srgbClr val="000000">
                    <a:alpha val="43137"/>
                  </a:srgbClr>
                </a:outerShdw>
              </a:effectLst>
            </a:rPr>
            <a:t>Эмоционально-побудительный</a:t>
          </a:r>
        </a:p>
        <a:p>
          <a:r>
            <a:rPr lang="ru-RU" sz="1600" b="1" dirty="0" smtClean="0"/>
            <a:t>(эмоционально-положительные чувства ребёнка к окружающему миру)</a:t>
          </a:r>
          <a:endParaRPr lang="ru-RU" sz="1600" b="1" dirty="0"/>
        </a:p>
      </dgm:t>
    </dgm:pt>
    <dgm:pt modelId="{DD9F02FA-4B40-449A-8F2D-DF5A6768EEB3}" type="parTrans" cxnId="{6C586294-B2BF-40FB-A00E-B7E4A475C8E6}">
      <dgm:prSet/>
      <dgm:spPr/>
      <dgm:t>
        <a:bodyPr/>
        <a:lstStyle/>
        <a:p>
          <a:endParaRPr lang="ru-RU"/>
        </a:p>
      </dgm:t>
    </dgm:pt>
    <dgm:pt modelId="{CA962714-5376-4C3F-8358-C2D442D31EB2}" type="sibTrans" cxnId="{6C586294-B2BF-40FB-A00E-B7E4A475C8E6}">
      <dgm:prSet/>
      <dgm:spPr/>
      <dgm:t>
        <a:bodyPr/>
        <a:lstStyle/>
        <a:p>
          <a:endParaRPr lang="ru-RU"/>
        </a:p>
      </dgm:t>
    </dgm:pt>
    <dgm:pt modelId="{D1DD7F95-BF24-4A60-8DC2-EEBC372004FE}">
      <dgm:prSet phldrT="[Текст]" custT="1"/>
      <dgm:spPr/>
      <dgm:t>
        <a:bodyPr/>
        <a:lstStyle/>
        <a:p>
          <a:r>
            <a:rPr lang="ru-RU" sz="2300" b="1" dirty="0" smtClean="0">
              <a:effectLst>
                <a:outerShdw blurRad="38100" dist="38100" dir="2700000" algn="tl">
                  <a:srgbClr val="000000">
                    <a:alpha val="43137"/>
                  </a:srgbClr>
                </a:outerShdw>
              </a:effectLst>
            </a:rPr>
            <a:t>Деятельностный</a:t>
          </a:r>
        </a:p>
        <a:p>
          <a:r>
            <a:rPr lang="ru-RU" sz="1600" b="1" dirty="0" smtClean="0"/>
            <a:t>(отражение отношения к миру  В деятельности)</a:t>
          </a:r>
          <a:endParaRPr lang="ru-RU" sz="1600" b="1" dirty="0"/>
        </a:p>
      </dgm:t>
    </dgm:pt>
    <dgm:pt modelId="{D5E7FED0-2359-4421-BC45-00578B3B53DB}" type="parTrans" cxnId="{8F2F0B38-D1A0-47D8-A58A-BE93706405BD}">
      <dgm:prSet/>
      <dgm:spPr/>
      <dgm:t>
        <a:bodyPr/>
        <a:lstStyle/>
        <a:p>
          <a:endParaRPr lang="ru-RU"/>
        </a:p>
      </dgm:t>
    </dgm:pt>
    <dgm:pt modelId="{E54D70AB-F99E-46BF-B782-7E192FA960F7}" type="sibTrans" cxnId="{8F2F0B38-D1A0-47D8-A58A-BE93706405BD}">
      <dgm:prSet/>
      <dgm:spPr/>
      <dgm:t>
        <a:bodyPr/>
        <a:lstStyle/>
        <a:p>
          <a:endParaRPr lang="ru-RU"/>
        </a:p>
      </dgm:t>
    </dgm:pt>
    <dgm:pt modelId="{B38C848D-37DE-4DD2-BF00-592C107EBD05}" type="pres">
      <dgm:prSet presAssocID="{A0B8B415-15D7-42D8-A2FD-17D5717EF000}" presName="hierChild1" presStyleCnt="0">
        <dgm:presLayoutVars>
          <dgm:chPref val="1"/>
          <dgm:dir/>
          <dgm:animOne val="branch"/>
          <dgm:animLvl val="lvl"/>
          <dgm:resizeHandles/>
        </dgm:presLayoutVars>
      </dgm:prSet>
      <dgm:spPr/>
      <dgm:t>
        <a:bodyPr/>
        <a:lstStyle/>
        <a:p>
          <a:endParaRPr lang="ru-RU"/>
        </a:p>
      </dgm:t>
    </dgm:pt>
    <dgm:pt modelId="{BBB877BB-571E-449A-82C6-8247BEC41CAD}" type="pres">
      <dgm:prSet presAssocID="{EF8A5BA3-2262-4FB6-86AA-0545D75FCED1}" presName="hierRoot1" presStyleCnt="0"/>
      <dgm:spPr/>
    </dgm:pt>
    <dgm:pt modelId="{53CA5FB1-0372-4F63-A3E8-6BC340868AD8}" type="pres">
      <dgm:prSet presAssocID="{EF8A5BA3-2262-4FB6-86AA-0545D75FCED1}" presName="composite" presStyleCnt="0"/>
      <dgm:spPr/>
    </dgm:pt>
    <dgm:pt modelId="{3B470002-3815-4EB4-B686-489AE915139E}" type="pres">
      <dgm:prSet presAssocID="{EF8A5BA3-2262-4FB6-86AA-0545D75FCED1}" presName="background" presStyleLbl="node0" presStyleIdx="0" presStyleCnt="1"/>
      <dgm:spPr/>
    </dgm:pt>
    <dgm:pt modelId="{DB2FFDD6-9D00-44A1-B172-D53460679F05}" type="pres">
      <dgm:prSet presAssocID="{EF8A5BA3-2262-4FB6-86AA-0545D75FCED1}" presName="text" presStyleLbl="fgAcc0" presStyleIdx="0" presStyleCnt="1" custScaleX="342320" custLinFactNeighborX="0" custLinFactNeighborY="-23030">
        <dgm:presLayoutVars>
          <dgm:chPref val="3"/>
        </dgm:presLayoutVars>
      </dgm:prSet>
      <dgm:spPr/>
      <dgm:t>
        <a:bodyPr/>
        <a:lstStyle/>
        <a:p>
          <a:endParaRPr lang="ru-RU"/>
        </a:p>
      </dgm:t>
    </dgm:pt>
    <dgm:pt modelId="{EBC565DC-BD26-425D-81B5-69D8A29E69AA}" type="pres">
      <dgm:prSet presAssocID="{EF8A5BA3-2262-4FB6-86AA-0545D75FCED1}" presName="hierChild2" presStyleCnt="0"/>
      <dgm:spPr/>
    </dgm:pt>
    <dgm:pt modelId="{35E243E7-2E7E-4605-A0D2-50895D4CDCD3}" type="pres">
      <dgm:prSet presAssocID="{75A8676D-BD13-445B-BBE8-B8E436E799ED}" presName="Name10" presStyleLbl="parChTrans1D2" presStyleIdx="0" presStyleCnt="3"/>
      <dgm:spPr/>
      <dgm:t>
        <a:bodyPr/>
        <a:lstStyle/>
        <a:p>
          <a:endParaRPr lang="ru-RU"/>
        </a:p>
      </dgm:t>
    </dgm:pt>
    <dgm:pt modelId="{A7811E3C-60A2-4400-94D4-6F416C0296E9}" type="pres">
      <dgm:prSet presAssocID="{C11EDC06-6CB8-4BC9-BB55-1D87A62699A8}" presName="hierRoot2" presStyleCnt="0"/>
      <dgm:spPr/>
    </dgm:pt>
    <dgm:pt modelId="{379B45AE-1E89-49A8-9776-8C1B4AF459A9}" type="pres">
      <dgm:prSet presAssocID="{C11EDC06-6CB8-4BC9-BB55-1D87A62699A8}" presName="composite2" presStyleCnt="0"/>
      <dgm:spPr/>
    </dgm:pt>
    <dgm:pt modelId="{E1E7CC04-CD62-441A-9999-C56287CD2DE1}" type="pres">
      <dgm:prSet presAssocID="{C11EDC06-6CB8-4BC9-BB55-1D87A62699A8}" presName="background2" presStyleLbl="node2" presStyleIdx="0" presStyleCnt="3"/>
      <dgm:spPr/>
    </dgm:pt>
    <dgm:pt modelId="{C946F77D-A03C-410F-A08F-BFE8B0EB4227}" type="pres">
      <dgm:prSet presAssocID="{C11EDC06-6CB8-4BC9-BB55-1D87A62699A8}" presName="text2" presStyleLbl="fgAcc2" presStyleIdx="0" presStyleCnt="3" custScaleX="115596" custScaleY="132171">
        <dgm:presLayoutVars>
          <dgm:chPref val="3"/>
        </dgm:presLayoutVars>
      </dgm:prSet>
      <dgm:spPr/>
      <dgm:t>
        <a:bodyPr/>
        <a:lstStyle/>
        <a:p>
          <a:endParaRPr lang="ru-RU"/>
        </a:p>
      </dgm:t>
    </dgm:pt>
    <dgm:pt modelId="{E558EAE4-E4EF-449F-BF7D-05176CBBBA80}" type="pres">
      <dgm:prSet presAssocID="{C11EDC06-6CB8-4BC9-BB55-1D87A62699A8}" presName="hierChild3" presStyleCnt="0"/>
      <dgm:spPr/>
    </dgm:pt>
    <dgm:pt modelId="{A7E5B83C-35BB-469E-A59F-F347F0993539}" type="pres">
      <dgm:prSet presAssocID="{DD9F02FA-4B40-449A-8F2D-DF5A6768EEB3}" presName="Name10" presStyleLbl="parChTrans1D2" presStyleIdx="1" presStyleCnt="3"/>
      <dgm:spPr/>
      <dgm:t>
        <a:bodyPr/>
        <a:lstStyle/>
        <a:p>
          <a:endParaRPr lang="ru-RU"/>
        </a:p>
      </dgm:t>
    </dgm:pt>
    <dgm:pt modelId="{16F23474-9F20-4C66-862B-83FBF1232D3B}" type="pres">
      <dgm:prSet presAssocID="{289ACDA7-B8BF-4D85-ADB0-415762EE5106}" presName="hierRoot2" presStyleCnt="0"/>
      <dgm:spPr/>
    </dgm:pt>
    <dgm:pt modelId="{9877BED9-20EB-458F-92DA-DE8DA295BB9B}" type="pres">
      <dgm:prSet presAssocID="{289ACDA7-B8BF-4D85-ADB0-415762EE5106}" presName="composite2" presStyleCnt="0"/>
      <dgm:spPr/>
    </dgm:pt>
    <dgm:pt modelId="{FB14A727-8028-4B17-956D-43F4C59BD5F8}" type="pres">
      <dgm:prSet presAssocID="{289ACDA7-B8BF-4D85-ADB0-415762EE5106}" presName="background2" presStyleLbl="node2" presStyleIdx="1" presStyleCnt="3"/>
      <dgm:spPr/>
    </dgm:pt>
    <dgm:pt modelId="{F05E3EEF-4463-404C-917E-C873ED9847F1}" type="pres">
      <dgm:prSet presAssocID="{289ACDA7-B8BF-4D85-ADB0-415762EE5106}" presName="text2" presStyleLbl="fgAcc2" presStyleIdx="1" presStyleCnt="3" custScaleX="111345" custScaleY="146468">
        <dgm:presLayoutVars>
          <dgm:chPref val="3"/>
        </dgm:presLayoutVars>
      </dgm:prSet>
      <dgm:spPr/>
      <dgm:t>
        <a:bodyPr/>
        <a:lstStyle/>
        <a:p>
          <a:endParaRPr lang="ru-RU"/>
        </a:p>
      </dgm:t>
    </dgm:pt>
    <dgm:pt modelId="{5E5E5C12-F8F9-480D-97AF-660B75DDA84F}" type="pres">
      <dgm:prSet presAssocID="{289ACDA7-B8BF-4D85-ADB0-415762EE5106}" presName="hierChild3" presStyleCnt="0"/>
      <dgm:spPr/>
    </dgm:pt>
    <dgm:pt modelId="{F055E7A4-2692-4DC6-A0A6-667912F737A8}" type="pres">
      <dgm:prSet presAssocID="{D5E7FED0-2359-4421-BC45-00578B3B53DB}" presName="Name10" presStyleLbl="parChTrans1D2" presStyleIdx="2" presStyleCnt="3"/>
      <dgm:spPr/>
      <dgm:t>
        <a:bodyPr/>
        <a:lstStyle/>
        <a:p>
          <a:endParaRPr lang="ru-RU"/>
        </a:p>
      </dgm:t>
    </dgm:pt>
    <dgm:pt modelId="{5C306271-5DD6-44FE-8B33-9ADC9B2E85C5}" type="pres">
      <dgm:prSet presAssocID="{D1DD7F95-BF24-4A60-8DC2-EEBC372004FE}" presName="hierRoot2" presStyleCnt="0"/>
      <dgm:spPr/>
    </dgm:pt>
    <dgm:pt modelId="{0C529A65-E1E0-41DA-8CCB-F1C2CEE58146}" type="pres">
      <dgm:prSet presAssocID="{D1DD7F95-BF24-4A60-8DC2-EEBC372004FE}" presName="composite2" presStyleCnt="0"/>
      <dgm:spPr/>
    </dgm:pt>
    <dgm:pt modelId="{CC932755-4CC9-46C7-B08A-C5F9A2F7B1B7}" type="pres">
      <dgm:prSet presAssocID="{D1DD7F95-BF24-4A60-8DC2-EEBC372004FE}" presName="background2" presStyleLbl="node2" presStyleIdx="2" presStyleCnt="3"/>
      <dgm:spPr/>
    </dgm:pt>
    <dgm:pt modelId="{2C548114-19C3-48B0-8EF6-EF7AED2C608C}" type="pres">
      <dgm:prSet presAssocID="{D1DD7F95-BF24-4A60-8DC2-EEBC372004FE}" presName="text2" presStyleLbl="fgAcc2" presStyleIdx="2" presStyleCnt="3" custScaleX="106332" custLinFactNeighborX="2554" custLinFactNeighborY="-318">
        <dgm:presLayoutVars>
          <dgm:chPref val="3"/>
        </dgm:presLayoutVars>
      </dgm:prSet>
      <dgm:spPr/>
      <dgm:t>
        <a:bodyPr/>
        <a:lstStyle/>
        <a:p>
          <a:endParaRPr lang="ru-RU"/>
        </a:p>
      </dgm:t>
    </dgm:pt>
    <dgm:pt modelId="{FC66F955-6AFB-41AA-AB5E-C606D4904F83}" type="pres">
      <dgm:prSet presAssocID="{D1DD7F95-BF24-4A60-8DC2-EEBC372004FE}" presName="hierChild3" presStyleCnt="0"/>
      <dgm:spPr/>
    </dgm:pt>
  </dgm:ptLst>
  <dgm:cxnLst>
    <dgm:cxn modelId="{886F53F4-211F-4EF4-8971-AAA5DDA10B5D}" type="presOf" srcId="{C11EDC06-6CB8-4BC9-BB55-1D87A62699A8}" destId="{C946F77D-A03C-410F-A08F-BFE8B0EB4227}" srcOrd="0" destOrd="0" presId="urn:microsoft.com/office/officeart/2005/8/layout/hierarchy1"/>
    <dgm:cxn modelId="{92DEB58E-71B8-4409-9D1A-06A1DCDBF80B}" type="presOf" srcId="{EF8A5BA3-2262-4FB6-86AA-0545D75FCED1}" destId="{DB2FFDD6-9D00-44A1-B172-D53460679F05}" srcOrd="0" destOrd="0" presId="urn:microsoft.com/office/officeart/2005/8/layout/hierarchy1"/>
    <dgm:cxn modelId="{9FA8707C-BA06-4BEC-9403-DA5B35DF8EE9}" type="presOf" srcId="{75A8676D-BD13-445B-BBE8-B8E436E799ED}" destId="{35E243E7-2E7E-4605-A0D2-50895D4CDCD3}" srcOrd="0" destOrd="0" presId="urn:microsoft.com/office/officeart/2005/8/layout/hierarchy1"/>
    <dgm:cxn modelId="{94D76206-3018-47BF-B729-6319942E0992}" type="presOf" srcId="{D1DD7F95-BF24-4A60-8DC2-EEBC372004FE}" destId="{2C548114-19C3-48B0-8EF6-EF7AED2C608C}" srcOrd="0" destOrd="0" presId="urn:microsoft.com/office/officeart/2005/8/layout/hierarchy1"/>
    <dgm:cxn modelId="{6C586294-B2BF-40FB-A00E-B7E4A475C8E6}" srcId="{EF8A5BA3-2262-4FB6-86AA-0545D75FCED1}" destId="{289ACDA7-B8BF-4D85-ADB0-415762EE5106}" srcOrd="1" destOrd="0" parTransId="{DD9F02FA-4B40-449A-8F2D-DF5A6768EEB3}" sibTransId="{CA962714-5376-4C3F-8358-C2D442D31EB2}"/>
    <dgm:cxn modelId="{F4B258B9-1C2D-4B35-B5B9-62520284C7C0}" type="presOf" srcId="{DD9F02FA-4B40-449A-8F2D-DF5A6768EEB3}" destId="{A7E5B83C-35BB-469E-A59F-F347F0993539}" srcOrd="0" destOrd="0" presId="urn:microsoft.com/office/officeart/2005/8/layout/hierarchy1"/>
    <dgm:cxn modelId="{50BED07E-37DE-486A-A252-59345FA4808D}" type="presOf" srcId="{289ACDA7-B8BF-4D85-ADB0-415762EE5106}" destId="{F05E3EEF-4463-404C-917E-C873ED9847F1}" srcOrd="0" destOrd="0" presId="urn:microsoft.com/office/officeart/2005/8/layout/hierarchy1"/>
    <dgm:cxn modelId="{8F2F0B38-D1A0-47D8-A58A-BE93706405BD}" srcId="{EF8A5BA3-2262-4FB6-86AA-0545D75FCED1}" destId="{D1DD7F95-BF24-4A60-8DC2-EEBC372004FE}" srcOrd="2" destOrd="0" parTransId="{D5E7FED0-2359-4421-BC45-00578B3B53DB}" sibTransId="{E54D70AB-F99E-46BF-B782-7E192FA960F7}"/>
    <dgm:cxn modelId="{239309D4-398D-4B9D-92DC-7A027C10DB98}" type="presOf" srcId="{A0B8B415-15D7-42D8-A2FD-17D5717EF000}" destId="{B38C848D-37DE-4DD2-BF00-592C107EBD05}" srcOrd="0" destOrd="0" presId="urn:microsoft.com/office/officeart/2005/8/layout/hierarchy1"/>
    <dgm:cxn modelId="{1F315B74-EAAF-4AC2-9537-7AD715D42476}" type="presOf" srcId="{D5E7FED0-2359-4421-BC45-00578B3B53DB}" destId="{F055E7A4-2692-4DC6-A0A6-667912F737A8}" srcOrd="0" destOrd="0" presId="urn:microsoft.com/office/officeart/2005/8/layout/hierarchy1"/>
    <dgm:cxn modelId="{1C8EA227-F223-47F3-BF51-4E40D064FC97}" srcId="{EF8A5BA3-2262-4FB6-86AA-0545D75FCED1}" destId="{C11EDC06-6CB8-4BC9-BB55-1D87A62699A8}" srcOrd="0" destOrd="0" parTransId="{75A8676D-BD13-445B-BBE8-B8E436E799ED}" sibTransId="{EC0A97C2-71A0-4CB4-B77B-56C5D5B07F81}"/>
    <dgm:cxn modelId="{FD4AFE9B-69B9-4AF1-A835-2EB9AC873926}" srcId="{A0B8B415-15D7-42D8-A2FD-17D5717EF000}" destId="{EF8A5BA3-2262-4FB6-86AA-0545D75FCED1}" srcOrd="0" destOrd="0" parTransId="{9BBF293E-94A8-42EA-A92B-AC6B68AAA0AA}" sibTransId="{A45609B6-7125-43DF-BC03-0278F713141C}"/>
    <dgm:cxn modelId="{7A640548-4E81-4C2A-95ED-28E94D064A77}" type="presParOf" srcId="{B38C848D-37DE-4DD2-BF00-592C107EBD05}" destId="{BBB877BB-571E-449A-82C6-8247BEC41CAD}" srcOrd="0" destOrd="0" presId="urn:microsoft.com/office/officeart/2005/8/layout/hierarchy1"/>
    <dgm:cxn modelId="{6C553C66-9358-4408-849C-F76FD2199752}" type="presParOf" srcId="{BBB877BB-571E-449A-82C6-8247BEC41CAD}" destId="{53CA5FB1-0372-4F63-A3E8-6BC340868AD8}" srcOrd="0" destOrd="0" presId="urn:microsoft.com/office/officeart/2005/8/layout/hierarchy1"/>
    <dgm:cxn modelId="{EAC23A01-25A7-45A7-A2DB-50433969ACA3}" type="presParOf" srcId="{53CA5FB1-0372-4F63-A3E8-6BC340868AD8}" destId="{3B470002-3815-4EB4-B686-489AE915139E}" srcOrd="0" destOrd="0" presId="urn:microsoft.com/office/officeart/2005/8/layout/hierarchy1"/>
    <dgm:cxn modelId="{A83B13CB-E2E3-403E-8390-B53260EDD67B}" type="presParOf" srcId="{53CA5FB1-0372-4F63-A3E8-6BC340868AD8}" destId="{DB2FFDD6-9D00-44A1-B172-D53460679F05}" srcOrd="1" destOrd="0" presId="urn:microsoft.com/office/officeart/2005/8/layout/hierarchy1"/>
    <dgm:cxn modelId="{0F617D53-B3B0-408D-8520-B859A5D9F6AD}" type="presParOf" srcId="{BBB877BB-571E-449A-82C6-8247BEC41CAD}" destId="{EBC565DC-BD26-425D-81B5-69D8A29E69AA}" srcOrd="1" destOrd="0" presId="urn:microsoft.com/office/officeart/2005/8/layout/hierarchy1"/>
    <dgm:cxn modelId="{B7C48672-2BAA-47EB-92B6-8E48CCDFDCC7}" type="presParOf" srcId="{EBC565DC-BD26-425D-81B5-69D8A29E69AA}" destId="{35E243E7-2E7E-4605-A0D2-50895D4CDCD3}" srcOrd="0" destOrd="0" presId="urn:microsoft.com/office/officeart/2005/8/layout/hierarchy1"/>
    <dgm:cxn modelId="{55A1D78B-9DFB-4CC9-8D85-E53258B017E2}" type="presParOf" srcId="{EBC565DC-BD26-425D-81B5-69D8A29E69AA}" destId="{A7811E3C-60A2-4400-94D4-6F416C0296E9}" srcOrd="1" destOrd="0" presId="urn:microsoft.com/office/officeart/2005/8/layout/hierarchy1"/>
    <dgm:cxn modelId="{4260BAB5-3040-4142-9C29-D4559BB3A6EA}" type="presParOf" srcId="{A7811E3C-60A2-4400-94D4-6F416C0296E9}" destId="{379B45AE-1E89-49A8-9776-8C1B4AF459A9}" srcOrd="0" destOrd="0" presId="urn:microsoft.com/office/officeart/2005/8/layout/hierarchy1"/>
    <dgm:cxn modelId="{C35D4A79-961A-42D8-A7DA-24695DA73815}" type="presParOf" srcId="{379B45AE-1E89-49A8-9776-8C1B4AF459A9}" destId="{E1E7CC04-CD62-441A-9999-C56287CD2DE1}" srcOrd="0" destOrd="0" presId="urn:microsoft.com/office/officeart/2005/8/layout/hierarchy1"/>
    <dgm:cxn modelId="{DC3424D1-E432-47BD-9C60-D6F7B8603DAA}" type="presParOf" srcId="{379B45AE-1E89-49A8-9776-8C1B4AF459A9}" destId="{C946F77D-A03C-410F-A08F-BFE8B0EB4227}" srcOrd="1" destOrd="0" presId="urn:microsoft.com/office/officeart/2005/8/layout/hierarchy1"/>
    <dgm:cxn modelId="{4E031DF8-998D-41C3-95E9-54C625CC4DF0}" type="presParOf" srcId="{A7811E3C-60A2-4400-94D4-6F416C0296E9}" destId="{E558EAE4-E4EF-449F-BF7D-05176CBBBA80}" srcOrd="1" destOrd="0" presId="urn:microsoft.com/office/officeart/2005/8/layout/hierarchy1"/>
    <dgm:cxn modelId="{0565634B-08F6-48FD-9D56-D19BFFC77E58}" type="presParOf" srcId="{EBC565DC-BD26-425D-81B5-69D8A29E69AA}" destId="{A7E5B83C-35BB-469E-A59F-F347F0993539}" srcOrd="2" destOrd="0" presId="urn:microsoft.com/office/officeart/2005/8/layout/hierarchy1"/>
    <dgm:cxn modelId="{DC933C68-4D19-44F7-841E-02FBE036F456}" type="presParOf" srcId="{EBC565DC-BD26-425D-81B5-69D8A29E69AA}" destId="{16F23474-9F20-4C66-862B-83FBF1232D3B}" srcOrd="3" destOrd="0" presId="urn:microsoft.com/office/officeart/2005/8/layout/hierarchy1"/>
    <dgm:cxn modelId="{520BAE61-FF2B-4807-90A4-67B7A8C6976D}" type="presParOf" srcId="{16F23474-9F20-4C66-862B-83FBF1232D3B}" destId="{9877BED9-20EB-458F-92DA-DE8DA295BB9B}" srcOrd="0" destOrd="0" presId="urn:microsoft.com/office/officeart/2005/8/layout/hierarchy1"/>
    <dgm:cxn modelId="{3EB5B8D6-1FAA-4EFD-BA05-CE0BC4FA12A9}" type="presParOf" srcId="{9877BED9-20EB-458F-92DA-DE8DA295BB9B}" destId="{FB14A727-8028-4B17-956D-43F4C59BD5F8}" srcOrd="0" destOrd="0" presId="urn:microsoft.com/office/officeart/2005/8/layout/hierarchy1"/>
    <dgm:cxn modelId="{A054FD89-9328-4682-9475-D6969C07315B}" type="presParOf" srcId="{9877BED9-20EB-458F-92DA-DE8DA295BB9B}" destId="{F05E3EEF-4463-404C-917E-C873ED9847F1}" srcOrd="1" destOrd="0" presId="urn:microsoft.com/office/officeart/2005/8/layout/hierarchy1"/>
    <dgm:cxn modelId="{55AB7D06-A09C-428B-B75B-9A102BDC47CA}" type="presParOf" srcId="{16F23474-9F20-4C66-862B-83FBF1232D3B}" destId="{5E5E5C12-F8F9-480D-97AF-660B75DDA84F}" srcOrd="1" destOrd="0" presId="urn:microsoft.com/office/officeart/2005/8/layout/hierarchy1"/>
    <dgm:cxn modelId="{7D07780B-3442-4296-961D-2314F60898A0}" type="presParOf" srcId="{EBC565DC-BD26-425D-81B5-69D8A29E69AA}" destId="{F055E7A4-2692-4DC6-A0A6-667912F737A8}" srcOrd="4" destOrd="0" presId="urn:microsoft.com/office/officeart/2005/8/layout/hierarchy1"/>
    <dgm:cxn modelId="{D449301E-C7CA-4CD5-A356-7A59B7FBB5BF}" type="presParOf" srcId="{EBC565DC-BD26-425D-81B5-69D8A29E69AA}" destId="{5C306271-5DD6-44FE-8B33-9ADC9B2E85C5}" srcOrd="5" destOrd="0" presId="urn:microsoft.com/office/officeart/2005/8/layout/hierarchy1"/>
    <dgm:cxn modelId="{59326BBB-1EAF-40EA-B848-85E1482BABBF}" type="presParOf" srcId="{5C306271-5DD6-44FE-8B33-9ADC9B2E85C5}" destId="{0C529A65-E1E0-41DA-8CCB-F1C2CEE58146}" srcOrd="0" destOrd="0" presId="urn:microsoft.com/office/officeart/2005/8/layout/hierarchy1"/>
    <dgm:cxn modelId="{53FAB9C2-63B9-49D0-8E9E-18006CF42327}" type="presParOf" srcId="{0C529A65-E1E0-41DA-8CCB-F1C2CEE58146}" destId="{CC932755-4CC9-46C7-B08A-C5F9A2F7B1B7}" srcOrd="0" destOrd="0" presId="urn:microsoft.com/office/officeart/2005/8/layout/hierarchy1"/>
    <dgm:cxn modelId="{63C9AD2F-F0E1-4B4C-9AB9-8239A1BD6119}" type="presParOf" srcId="{0C529A65-E1E0-41DA-8CCB-F1C2CEE58146}" destId="{2C548114-19C3-48B0-8EF6-EF7AED2C608C}" srcOrd="1" destOrd="0" presId="urn:microsoft.com/office/officeart/2005/8/layout/hierarchy1"/>
    <dgm:cxn modelId="{B36E88D1-6BF8-4CEB-A860-E03EB976C353}" type="presParOf" srcId="{5C306271-5DD6-44FE-8B33-9ADC9B2E85C5}" destId="{FC66F955-6AFB-41AA-AB5E-C606D4904F83}"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B8B415-15D7-42D8-A2FD-17D5717EF000}" type="doc">
      <dgm:prSet loTypeId="urn:microsoft.com/office/officeart/2005/8/layout/hierarchy2" loCatId="hierarchy" qsTypeId="urn:microsoft.com/office/officeart/2005/8/quickstyle/simple3" qsCatId="simple" csTypeId="urn:microsoft.com/office/officeart/2005/8/colors/colorful1#1" csCatId="colorful" phldr="1"/>
      <dgm:spPr/>
      <dgm:t>
        <a:bodyPr/>
        <a:lstStyle/>
        <a:p>
          <a:endParaRPr lang="ru-RU"/>
        </a:p>
      </dgm:t>
    </dgm:pt>
    <dgm:pt modelId="{C11EDC06-6CB8-4BC9-BB55-1D87A62699A8}">
      <dgm:prSet phldrT="[Текст]" custT="1"/>
      <dgm:spPr/>
      <dgm:t>
        <a:bodyPr/>
        <a:lstStyle/>
        <a:p>
          <a:r>
            <a:rPr lang="ru-RU" sz="3600" b="1" dirty="0" smtClean="0">
              <a:effectLst>
                <a:outerShdw blurRad="38100" dist="38100" dir="2700000" algn="tl">
                  <a:srgbClr val="000000">
                    <a:alpha val="43137"/>
                  </a:srgbClr>
                </a:outerShdw>
              </a:effectLst>
            </a:rPr>
            <a:t>Содержательный </a:t>
          </a:r>
          <a:endParaRPr lang="ru-RU" sz="2000" b="1" dirty="0" smtClean="0">
            <a:effectLst>
              <a:outerShdw blurRad="38100" dist="38100" dir="2700000" algn="tl">
                <a:srgbClr val="000000">
                  <a:alpha val="43137"/>
                </a:srgbClr>
              </a:outerShdw>
            </a:effectLst>
          </a:endParaRPr>
        </a:p>
        <a:p>
          <a:r>
            <a:rPr lang="ru-RU" sz="2000" b="1" dirty="0" smtClean="0"/>
            <a:t>(представления ребёнка об окружающем мире)</a:t>
          </a:r>
          <a:endParaRPr lang="ru-RU" sz="2000" b="1" dirty="0"/>
        </a:p>
      </dgm:t>
    </dgm:pt>
    <dgm:pt modelId="{75A8676D-BD13-445B-BBE8-B8E436E799ED}" type="parTrans" cxnId="{1C8EA227-F223-47F3-BF51-4E40D064FC97}">
      <dgm:prSet/>
      <dgm:spPr/>
      <dgm:t>
        <a:bodyPr/>
        <a:lstStyle/>
        <a:p>
          <a:endParaRPr lang="ru-RU"/>
        </a:p>
      </dgm:t>
    </dgm:pt>
    <dgm:pt modelId="{EC0A97C2-71A0-4CB4-B77B-56C5D5B07F81}" type="sibTrans" cxnId="{1C8EA227-F223-47F3-BF51-4E40D064FC97}">
      <dgm:prSet/>
      <dgm:spPr/>
      <dgm:t>
        <a:bodyPr/>
        <a:lstStyle/>
        <a:p>
          <a:endParaRPr lang="ru-RU"/>
        </a:p>
      </dgm:t>
    </dgm:pt>
    <dgm:pt modelId="{21E0795E-7A6F-470C-9A0E-1138F1A22A07}">
      <dgm:prSet custT="1"/>
      <dgm:spPr/>
      <dgm:t>
        <a:bodyPr/>
        <a:lstStyle/>
        <a:p>
          <a:r>
            <a:rPr lang="ru-RU" sz="1600" b="1" dirty="0" smtClean="0">
              <a:effectLst/>
            </a:rPr>
            <a:t>Культура народа, его традиции, народное творчество</a:t>
          </a:r>
          <a:endParaRPr lang="ru-RU" sz="1600" b="1" dirty="0">
            <a:effectLst/>
          </a:endParaRPr>
        </a:p>
      </dgm:t>
    </dgm:pt>
    <dgm:pt modelId="{3F314F3D-A881-4A48-A17F-23F46E919B9F}" type="parTrans" cxnId="{E600AD30-1AFC-4908-ABED-EE675AEB7F5B}">
      <dgm:prSet/>
      <dgm:spPr/>
      <dgm:t>
        <a:bodyPr/>
        <a:lstStyle/>
        <a:p>
          <a:endParaRPr lang="ru-RU"/>
        </a:p>
      </dgm:t>
    </dgm:pt>
    <dgm:pt modelId="{C679FB60-4305-4402-AFA3-C961A1205AEC}" type="sibTrans" cxnId="{E600AD30-1AFC-4908-ABED-EE675AEB7F5B}">
      <dgm:prSet/>
      <dgm:spPr/>
      <dgm:t>
        <a:bodyPr/>
        <a:lstStyle/>
        <a:p>
          <a:endParaRPr lang="ru-RU"/>
        </a:p>
      </dgm:t>
    </dgm:pt>
    <dgm:pt modelId="{A164993A-E464-4597-B516-432F90EC0E0F}">
      <dgm:prSet custT="1"/>
      <dgm:spPr/>
      <dgm:t>
        <a:bodyPr/>
        <a:lstStyle/>
        <a:p>
          <a:r>
            <a:rPr lang="ru-RU" sz="1600" b="1" dirty="0" smtClean="0"/>
            <a:t>Природа родного края и страны, деятельность человека в природе</a:t>
          </a:r>
          <a:endParaRPr lang="ru-RU" sz="1600" b="1" dirty="0"/>
        </a:p>
      </dgm:t>
    </dgm:pt>
    <dgm:pt modelId="{12588D5F-C9A9-40F1-BBFE-22766C53A983}" type="parTrans" cxnId="{618CDAFF-88A9-4706-88F2-52E3A8A1BED0}">
      <dgm:prSet/>
      <dgm:spPr/>
      <dgm:t>
        <a:bodyPr/>
        <a:lstStyle/>
        <a:p>
          <a:endParaRPr lang="ru-RU"/>
        </a:p>
      </dgm:t>
    </dgm:pt>
    <dgm:pt modelId="{09A970F2-2ACA-4018-B15B-E6D59331050E}" type="sibTrans" cxnId="{618CDAFF-88A9-4706-88F2-52E3A8A1BED0}">
      <dgm:prSet/>
      <dgm:spPr/>
      <dgm:t>
        <a:bodyPr/>
        <a:lstStyle/>
        <a:p>
          <a:endParaRPr lang="ru-RU"/>
        </a:p>
      </dgm:t>
    </dgm:pt>
    <dgm:pt modelId="{A911DB80-C04F-4671-91D2-E90EFCB3BA1C}">
      <dgm:prSet custT="1"/>
      <dgm:spPr/>
      <dgm:t>
        <a:bodyPr/>
        <a:lstStyle/>
        <a:p>
          <a:r>
            <a:rPr lang="ru-RU" sz="1600" b="1" dirty="0" smtClean="0"/>
            <a:t>История родного края, отраженная в названиях улиц, памятниках</a:t>
          </a:r>
          <a:endParaRPr lang="ru-RU" sz="1600" b="1" dirty="0"/>
        </a:p>
      </dgm:t>
    </dgm:pt>
    <dgm:pt modelId="{7785A5A5-4A34-4851-BD61-B2FEEC161944}" type="parTrans" cxnId="{69D46F64-1297-454C-8BFC-EAB9CFE3EBC4}">
      <dgm:prSet/>
      <dgm:spPr/>
      <dgm:t>
        <a:bodyPr/>
        <a:lstStyle/>
        <a:p>
          <a:endParaRPr lang="ru-RU"/>
        </a:p>
      </dgm:t>
    </dgm:pt>
    <dgm:pt modelId="{4B1A958F-E68A-4EFE-A34B-58D545A028C8}" type="sibTrans" cxnId="{69D46F64-1297-454C-8BFC-EAB9CFE3EBC4}">
      <dgm:prSet/>
      <dgm:spPr/>
      <dgm:t>
        <a:bodyPr/>
        <a:lstStyle/>
        <a:p>
          <a:endParaRPr lang="ru-RU"/>
        </a:p>
      </dgm:t>
    </dgm:pt>
    <dgm:pt modelId="{C1802E69-21AC-4495-AC05-74E194462578}">
      <dgm:prSet custT="1"/>
      <dgm:spPr/>
      <dgm:t>
        <a:bodyPr/>
        <a:lstStyle/>
        <a:p>
          <a:r>
            <a:rPr lang="ru-RU" sz="1600" b="1" dirty="0" smtClean="0"/>
            <a:t>Символика родного края и страны (герб, гимн, флаг)</a:t>
          </a:r>
          <a:endParaRPr lang="ru-RU" sz="1600" b="1" dirty="0"/>
        </a:p>
      </dgm:t>
    </dgm:pt>
    <dgm:pt modelId="{108A232E-54E5-4296-84C3-5CD95DB7B46D}" type="parTrans" cxnId="{D2F4AC11-E44D-451C-91D5-A4A1D3C49778}">
      <dgm:prSet/>
      <dgm:spPr/>
      <dgm:t>
        <a:bodyPr/>
        <a:lstStyle/>
        <a:p>
          <a:endParaRPr lang="ru-RU"/>
        </a:p>
      </dgm:t>
    </dgm:pt>
    <dgm:pt modelId="{DE912E8B-CEBD-4652-BB43-812B858E9907}" type="sibTrans" cxnId="{D2F4AC11-E44D-451C-91D5-A4A1D3C49778}">
      <dgm:prSet/>
      <dgm:spPr/>
      <dgm:t>
        <a:bodyPr/>
        <a:lstStyle/>
        <a:p>
          <a:endParaRPr lang="ru-RU"/>
        </a:p>
      </dgm:t>
    </dgm:pt>
    <dgm:pt modelId="{FC6B3773-683F-4B0A-891A-480B1F96CB40}" type="pres">
      <dgm:prSet presAssocID="{A0B8B415-15D7-42D8-A2FD-17D5717EF000}" presName="diagram" presStyleCnt="0">
        <dgm:presLayoutVars>
          <dgm:chPref val="1"/>
          <dgm:dir/>
          <dgm:animOne val="branch"/>
          <dgm:animLvl val="lvl"/>
          <dgm:resizeHandles val="exact"/>
        </dgm:presLayoutVars>
      </dgm:prSet>
      <dgm:spPr/>
      <dgm:t>
        <a:bodyPr/>
        <a:lstStyle/>
        <a:p>
          <a:endParaRPr lang="ru-RU"/>
        </a:p>
      </dgm:t>
    </dgm:pt>
    <dgm:pt modelId="{3BB9B9EB-2983-4BE9-A49A-AD7E15012E32}" type="pres">
      <dgm:prSet presAssocID="{C11EDC06-6CB8-4BC9-BB55-1D87A62699A8}" presName="root1" presStyleCnt="0"/>
      <dgm:spPr/>
    </dgm:pt>
    <dgm:pt modelId="{8429A5C3-1A70-489C-9CD5-C41830B192AC}" type="pres">
      <dgm:prSet presAssocID="{C11EDC06-6CB8-4BC9-BB55-1D87A62699A8}" presName="LevelOneTextNode" presStyleLbl="node0" presStyleIdx="0" presStyleCnt="1" custScaleX="136980" custScaleY="169040" custLinFactNeighborX="5123" custLinFactNeighborY="0">
        <dgm:presLayoutVars>
          <dgm:chPref val="3"/>
        </dgm:presLayoutVars>
      </dgm:prSet>
      <dgm:spPr/>
      <dgm:t>
        <a:bodyPr/>
        <a:lstStyle/>
        <a:p>
          <a:endParaRPr lang="ru-RU"/>
        </a:p>
      </dgm:t>
    </dgm:pt>
    <dgm:pt modelId="{F071170D-FC49-444E-B4E5-5FEFF1393DBE}" type="pres">
      <dgm:prSet presAssocID="{C11EDC06-6CB8-4BC9-BB55-1D87A62699A8}" presName="level2hierChild" presStyleCnt="0"/>
      <dgm:spPr/>
    </dgm:pt>
    <dgm:pt modelId="{7B49352C-E241-4140-A5D4-5506037D5CDC}" type="pres">
      <dgm:prSet presAssocID="{3F314F3D-A881-4A48-A17F-23F46E919B9F}" presName="conn2-1" presStyleLbl="parChTrans1D2" presStyleIdx="0" presStyleCnt="4"/>
      <dgm:spPr/>
      <dgm:t>
        <a:bodyPr/>
        <a:lstStyle/>
        <a:p>
          <a:endParaRPr lang="ru-RU"/>
        </a:p>
      </dgm:t>
    </dgm:pt>
    <dgm:pt modelId="{67AE3849-52E3-403F-AC8C-D216D7DADA07}" type="pres">
      <dgm:prSet presAssocID="{3F314F3D-A881-4A48-A17F-23F46E919B9F}" presName="connTx" presStyleLbl="parChTrans1D2" presStyleIdx="0" presStyleCnt="4"/>
      <dgm:spPr/>
      <dgm:t>
        <a:bodyPr/>
        <a:lstStyle/>
        <a:p>
          <a:endParaRPr lang="ru-RU"/>
        </a:p>
      </dgm:t>
    </dgm:pt>
    <dgm:pt modelId="{0020196F-1DFB-490C-99A6-BC39218A98A2}" type="pres">
      <dgm:prSet presAssocID="{21E0795E-7A6F-470C-9A0E-1138F1A22A07}" presName="root2" presStyleCnt="0"/>
      <dgm:spPr/>
    </dgm:pt>
    <dgm:pt modelId="{44789407-C495-4033-8519-F0994FFC1393}" type="pres">
      <dgm:prSet presAssocID="{21E0795E-7A6F-470C-9A0E-1138F1A22A07}" presName="LevelTwoTextNode" presStyleLbl="node2" presStyleIdx="0" presStyleCnt="4">
        <dgm:presLayoutVars>
          <dgm:chPref val="3"/>
        </dgm:presLayoutVars>
      </dgm:prSet>
      <dgm:spPr/>
      <dgm:t>
        <a:bodyPr/>
        <a:lstStyle/>
        <a:p>
          <a:endParaRPr lang="ru-RU"/>
        </a:p>
      </dgm:t>
    </dgm:pt>
    <dgm:pt modelId="{508B1997-71D5-4A05-9084-C7D85FCD7ECB}" type="pres">
      <dgm:prSet presAssocID="{21E0795E-7A6F-470C-9A0E-1138F1A22A07}" presName="level3hierChild" presStyleCnt="0"/>
      <dgm:spPr/>
    </dgm:pt>
    <dgm:pt modelId="{A54B6FB6-0022-43CF-A795-D8F7C0B1CA31}" type="pres">
      <dgm:prSet presAssocID="{12588D5F-C9A9-40F1-BBFE-22766C53A983}" presName="conn2-1" presStyleLbl="parChTrans1D2" presStyleIdx="1" presStyleCnt="4"/>
      <dgm:spPr/>
      <dgm:t>
        <a:bodyPr/>
        <a:lstStyle/>
        <a:p>
          <a:endParaRPr lang="ru-RU"/>
        </a:p>
      </dgm:t>
    </dgm:pt>
    <dgm:pt modelId="{34163BA9-ACBA-4EDC-804E-982E732B9384}" type="pres">
      <dgm:prSet presAssocID="{12588D5F-C9A9-40F1-BBFE-22766C53A983}" presName="connTx" presStyleLbl="parChTrans1D2" presStyleIdx="1" presStyleCnt="4"/>
      <dgm:spPr/>
      <dgm:t>
        <a:bodyPr/>
        <a:lstStyle/>
        <a:p>
          <a:endParaRPr lang="ru-RU"/>
        </a:p>
      </dgm:t>
    </dgm:pt>
    <dgm:pt modelId="{F274AD18-7474-45CA-90E6-3FFE8A049F79}" type="pres">
      <dgm:prSet presAssocID="{A164993A-E464-4597-B516-432F90EC0E0F}" presName="root2" presStyleCnt="0"/>
      <dgm:spPr/>
    </dgm:pt>
    <dgm:pt modelId="{ADC31637-009C-4190-A12C-B583AB0FB554}" type="pres">
      <dgm:prSet presAssocID="{A164993A-E464-4597-B516-432F90EC0E0F}" presName="LevelTwoTextNode" presStyleLbl="node2" presStyleIdx="1" presStyleCnt="4">
        <dgm:presLayoutVars>
          <dgm:chPref val="3"/>
        </dgm:presLayoutVars>
      </dgm:prSet>
      <dgm:spPr/>
      <dgm:t>
        <a:bodyPr/>
        <a:lstStyle/>
        <a:p>
          <a:endParaRPr lang="ru-RU"/>
        </a:p>
      </dgm:t>
    </dgm:pt>
    <dgm:pt modelId="{8A8D1428-220D-4930-8BE9-EE1C60AD87E0}" type="pres">
      <dgm:prSet presAssocID="{A164993A-E464-4597-B516-432F90EC0E0F}" presName="level3hierChild" presStyleCnt="0"/>
      <dgm:spPr/>
    </dgm:pt>
    <dgm:pt modelId="{41995DEF-145C-4487-9F00-1B1AC53D03FE}" type="pres">
      <dgm:prSet presAssocID="{7785A5A5-4A34-4851-BD61-B2FEEC161944}" presName="conn2-1" presStyleLbl="parChTrans1D2" presStyleIdx="2" presStyleCnt="4"/>
      <dgm:spPr/>
      <dgm:t>
        <a:bodyPr/>
        <a:lstStyle/>
        <a:p>
          <a:endParaRPr lang="ru-RU"/>
        </a:p>
      </dgm:t>
    </dgm:pt>
    <dgm:pt modelId="{0E9931F2-EB19-4156-84B0-05DFB0231011}" type="pres">
      <dgm:prSet presAssocID="{7785A5A5-4A34-4851-BD61-B2FEEC161944}" presName="connTx" presStyleLbl="parChTrans1D2" presStyleIdx="2" presStyleCnt="4"/>
      <dgm:spPr/>
      <dgm:t>
        <a:bodyPr/>
        <a:lstStyle/>
        <a:p>
          <a:endParaRPr lang="ru-RU"/>
        </a:p>
      </dgm:t>
    </dgm:pt>
    <dgm:pt modelId="{E241DA64-DBAD-4A92-90FC-1EAD3418F385}" type="pres">
      <dgm:prSet presAssocID="{A911DB80-C04F-4671-91D2-E90EFCB3BA1C}" presName="root2" presStyleCnt="0"/>
      <dgm:spPr/>
    </dgm:pt>
    <dgm:pt modelId="{119C3E48-6EAF-44A2-8499-D72DA7861DAF}" type="pres">
      <dgm:prSet presAssocID="{A911DB80-C04F-4671-91D2-E90EFCB3BA1C}" presName="LevelTwoTextNode" presStyleLbl="node2" presStyleIdx="2" presStyleCnt="4">
        <dgm:presLayoutVars>
          <dgm:chPref val="3"/>
        </dgm:presLayoutVars>
      </dgm:prSet>
      <dgm:spPr/>
      <dgm:t>
        <a:bodyPr/>
        <a:lstStyle/>
        <a:p>
          <a:endParaRPr lang="ru-RU"/>
        </a:p>
      </dgm:t>
    </dgm:pt>
    <dgm:pt modelId="{ECE76FFE-A839-4DB4-B67B-16514833FAB2}" type="pres">
      <dgm:prSet presAssocID="{A911DB80-C04F-4671-91D2-E90EFCB3BA1C}" presName="level3hierChild" presStyleCnt="0"/>
      <dgm:spPr/>
    </dgm:pt>
    <dgm:pt modelId="{70693AD8-A92C-4F5B-A0C4-B6E5C1B1303A}" type="pres">
      <dgm:prSet presAssocID="{108A232E-54E5-4296-84C3-5CD95DB7B46D}" presName="conn2-1" presStyleLbl="parChTrans1D2" presStyleIdx="3" presStyleCnt="4"/>
      <dgm:spPr/>
      <dgm:t>
        <a:bodyPr/>
        <a:lstStyle/>
        <a:p>
          <a:endParaRPr lang="ru-RU"/>
        </a:p>
      </dgm:t>
    </dgm:pt>
    <dgm:pt modelId="{F3248969-29F1-464F-AC64-2CAAB158ACDD}" type="pres">
      <dgm:prSet presAssocID="{108A232E-54E5-4296-84C3-5CD95DB7B46D}" presName="connTx" presStyleLbl="parChTrans1D2" presStyleIdx="3" presStyleCnt="4"/>
      <dgm:spPr/>
      <dgm:t>
        <a:bodyPr/>
        <a:lstStyle/>
        <a:p>
          <a:endParaRPr lang="ru-RU"/>
        </a:p>
      </dgm:t>
    </dgm:pt>
    <dgm:pt modelId="{29671A1F-142D-4A5E-B6E9-4375798C1D11}" type="pres">
      <dgm:prSet presAssocID="{C1802E69-21AC-4495-AC05-74E194462578}" presName="root2" presStyleCnt="0"/>
      <dgm:spPr/>
    </dgm:pt>
    <dgm:pt modelId="{343FD7DC-5D64-4D31-8510-DEF432F7EBB9}" type="pres">
      <dgm:prSet presAssocID="{C1802E69-21AC-4495-AC05-74E194462578}" presName="LevelTwoTextNode" presStyleLbl="node2" presStyleIdx="3" presStyleCnt="4">
        <dgm:presLayoutVars>
          <dgm:chPref val="3"/>
        </dgm:presLayoutVars>
      </dgm:prSet>
      <dgm:spPr/>
      <dgm:t>
        <a:bodyPr/>
        <a:lstStyle/>
        <a:p>
          <a:endParaRPr lang="ru-RU"/>
        </a:p>
      </dgm:t>
    </dgm:pt>
    <dgm:pt modelId="{AD4BAF1E-2700-4D70-86F4-BA0AEF10657F}" type="pres">
      <dgm:prSet presAssocID="{C1802E69-21AC-4495-AC05-74E194462578}" presName="level3hierChild" presStyleCnt="0"/>
      <dgm:spPr/>
    </dgm:pt>
  </dgm:ptLst>
  <dgm:cxnLst>
    <dgm:cxn modelId="{EDCB27F3-1EE5-4689-9CBD-636A8D9E209E}" type="presOf" srcId="{7785A5A5-4A34-4851-BD61-B2FEEC161944}" destId="{0E9931F2-EB19-4156-84B0-05DFB0231011}" srcOrd="1" destOrd="0" presId="urn:microsoft.com/office/officeart/2005/8/layout/hierarchy2"/>
    <dgm:cxn modelId="{7ABC889A-84FA-481F-9A9D-57270C370521}" type="presOf" srcId="{7785A5A5-4A34-4851-BD61-B2FEEC161944}" destId="{41995DEF-145C-4487-9F00-1B1AC53D03FE}" srcOrd="0" destOrd="0" presId="urn:microsoft.com/office/officeart/2005/8/layout/hierarchy2"/>
    <dgm:cxn modelId="{60CA4676-8EE6-4CCF-ACB7-3B5E6197C5EF}" type="presOf" srcId="{21E0795E-7A6F-470C-9A0E-1138F1A22A07}" destId="{44789407-C495-4033-8519-F0994FFC1393}" srcOrd="0" destOrd="0" presId="urn:microsoft.com/office/officeart/2005/8/layout/hierarchy2"/>
    <dgm:cxn modelId="{CDAA1A2E-713A-48E3-B553-35B26A50FB95}" type="presOf" srcId="{A911DB80-C04F-4671-91D2-E90EFCB3BA1C}" destId="{119C3E48-6EAF-44A2-8499-D72DA7861DAF}" srcOrd="0" destOrd="0" presId="urn:microsoft.com/office/officeart/2005/8/layout/hierarchy2"/>
    <dgm:cxn modelId="{E600AD30-1AFC-4908-ABED-EE675AEB7F5B}" srcId="{C11EDC06-6CB8-4BC9-BB55-1D87A62699A8}" destId="{21E0795E-7A6F-470C-9A0E-1138F1A22A07}" srcOrd="0" destOrd="0" parTransId="{3F314F3D-A881-4A48-A17F-23F46E919B9F}" sibTransId="{C679FB60-4305-4402-AFA3-C961A1205AEC}"/>
    <dgm:cxn modelId="{3A6DA8C0-D5A6-48ED-9474-DBB2BBBE0BBE}" type="presOf" srcId="{12588D5F-C9A9-40F1-BBFE-22766C53A983}" destId="{34163BA9-ACBA-4EDC-804E-982E732B9384}" srcOrd="1" destOrd="0" presId="urn:microsoft.com/office/officeart/2005/8/layout/hierarchy2"/>
    <dgm:cxn modelId="{EC37F561-AB8D-4781-BAF0-2CA4DE1D06A1}" type="presOf" srcId="{C1802E69-21AC-4495-AC05-74E194462578}" destId="{343FD7DC-5D64-4D31-8510-DEF432F7EBB9}" srcOrd="0" destOrd="0" presId="urn:microsoft.com/office/officeart/2005/8/layout/hierarchy2"/>
    <dgm:cxn modelId="{D2F4AC11-E44D-451C-91D5-A4A1D3C49778}" srcId="{C11EDC06-6CB8-4BC9-BB55-1D87A62699A8}" destId="{C1802E69-21AC-4495-AC05-74E194462578}" srcOrd="3" destOrd="0" parTransId="{108A232E-54E5-4296-84C3-5CD95DB7B46D}" sibTransId="{DE912E8B-CEBD-4652-BB43-812B858E9907}"/>
    <dgm:cxn modelId="{14ED5BB6-F0D3-483E-860B-CC3EADF1C744}" type="presOf" srcId="{A0B8B415-15D7-42D8-A2FD-17D5717EF000}" destId="{FC6B3773-683F-4B0A-891A-480B1F96CB40}" srcOrd="0" destOrd="0" presId="urn:microsoft.com/office/officeart/2005/8/layout/hierarchy2"/>
    <dgm:cxn modelId="{69D46F64-1297-454C-8BFC-EAB9CFE3EBC4}" srcId="{C11EDC06-6CB8-4BC9-BB55-1D87A62699A8}" destId="{A911DB80-C04F-4671-91D2-E90EFCB3BA1C}" srcOrd="2" destOrd="0" parTransId="{7785A5A5-4A34-4851-BD61-B2FEEC161944}" sibTransId="{4B1A958F-E68A-4EFE-A34B-58D545A028C8}"/>
    <dgm:cxn modelId="{697A33BC-666B-4714-B731-E0734BEAB88A}" type="presOf" srcId="{3F314F3D-A881-4A48-A17F-23F46E919B9F}" destId="{7B49352C-E241-4140-A5D4-5506037D5CDC}" srcOrd="0" destOrd="0" presId="urn:microsoft.com/office/officeart/2005/8/layout/hierarchy2"/>
    <dgm:cxn modelId="{141B4812-9072-426F-B34F-317E910F1084}" type="presOf" srcId="{3F314F3D-A881-4A48-A17F-23F46E919B9F}" destId="{67AE3849-52E3-403F-AC8C-D216D7DADA07}" srcOrd="1" destOrd="0" presId="urn:microsoft.com/office/officeart/2005/8/layout/hierarchy2"/>
    <dgm:cxn modelId="{618CDAFF-88A9-4706-88F2-52E3A8A1BED0}" srcId="{C11EDC06-6CB8-4BC9-BB55-1D87A62699A8}" destId="{A164993A-E464-4597-B516-432F90EC0E0F}" srcOrd="1" destOrd="0" parTransId="{12588D5F-C9A9-40F1-BBFE-22766C53A983}" sibTransId="{09A970F2-2ACA-4018-B15B-E6D59331050E}"/>
    <dgm:cxn modelId="{73F95736-0F52-4787-BC9A-3BBDD9C01FD0}" type="presOf" srcId="{108A232E-54E5-4296-84C3-5CD95DB7B46D}" destId="{70693AD8-A92C-4F5B-A0C4-B6E5C1B1303A}" srcOrd="0" destOrd="0" presId="urn:microsoft.com/office/officeart/2005/8/layout/hierarchy2"/>
    <dgm:cxn modelId="{1C8EA227-F223-47F3-BF51-4E40D064FC97}" srcId="{A0B8B415-15D7-42D8-A2FD-17D5717EF000}" destId="{C11EDC06-6CB8-4BC9-BB55-1D87A62699A8}" srcOrd="0" destOrd="0" parTransId="{75A8676D-BD13-445B-BBE8-B8E436E799ED}" sibTransId="{EC0A97C2-71A0-4CB4-B77B-56C5D5B07F81}"/>
    <dgm:cxn modelId="{ABD4A641-D002-4D4D-85A5-5BAC80D2A3AD}" type="presOf" srcId="{A164993A-E464-4597-B516-432F90EC0E0F}" destId="{ADC31637-009C-4190-A12C-B583AB0FB554}" srcOrd="0" destOrd="0" presId="urn:microsoft.com/office/officeart/2005/8/layout/hierarchy2"/>
    <dgm:cxn modelId="{87AFB1AC-01F3-4AB9-A88D-9440FBC085FC}" type="presOf" srcId="{C11EDC06-6CB8-4BC9-BB55-1D87A62699A8}" destId="{8429A5C3-1A70-489C-9CD5-C41830B192AC}" srcOrd="0" destOrd="0" presId="urn:microsoft.com/office/officeart/2005/8/layout/hierarchy2"/>
    <dgm:cxn modelId="{3374BF3E-7679-4329-AC59-B14FF184F5CE}" type="presOf" srcId="{12588D5F-C9A9-40F1-BBFE-22766C53A983}" destId="{A54B6FB6-0022-43CF-A795-D8F7C0B1CA31}" srcOrd="0" destOrd="0" presId="urn:microsoft.com/office/officeart/2005/8/layout/hierarchy2"/>
    <dgm:cxn modelId="{867F08A2-5F12-41FB-B245-97AD3822DA1D}" type="presOf" srcId="{108A232E-54E5-4296-84C3-5CD95DB7B46D}" destId="{F3248969-29F1-464F-AC64-2CAAB158ACDD}" srcOrd="1" destOrd="0" presId="urn:microsoft.com/office/officeart/2005/8/layout/hierarchy2"/>
    <dgm:cxn modelId="{65BCCC2A-591E-46F2-BB78-8F2D34B7590D}" type="presParOf" srcId="{FC6B3773-683F-4B0A-891A-480B1F96CB40}" destId="{3BB9B9EB-2983-4BE9-A49A-AD7E15012E32}" srcOrd="0" destOrd="0" presId="urn:microsoft.com/office/officeart/2005/8/layout/hierarchy2"/>
    <dgm:cxn modelId="{B5A67C55-A02C-41EA-8D4F-441E2F8DE2D9}" type="presParOf" srcId="{3BB9B9EB-2983-4BE9-A49A-AD7E15012E32}" destId="{8429A5C3-1A70-489C-9CD5-C41830B192AC}" srcOrd="0" destOrd="0" presId="urn:microsoft.com/office/officeart/2005/8/layout/hierarchy2"/>
    <dgm:cxn modelId="{74BEAF0B-9663-4783-BCD0-9B4CE9D21436}" type="presParOf" srcId="{3BB9B9EB-2983-4BE9-A49A-AD7E15012E32}" destId="{F071170D-FC49-444E-B4E5-5FEFF1393DBE}" srcOrd="1" destOrd="0" presId="urn:microsoft.com/office/officeart/2005/8/layout/hierarchy2"/>
    <dgm:cxn modelId="{9DCC3567-4B53-4169-8695-63CA1F8C3BD7}" type="presParOf" srcId="{F071170D-FC49-444E-B4E5-5FEFF1393DBE}" destId="{7B49352C-E241-4140-A5D4-5506037D5CDC}" srcOrd="0" destOrd="0" presId="urn:microsoft.com/office/officeart/2005/8/layout/hierarchy2"/>
    <dgm:cxn modelId="{3AA2A477-8D57-4C74-927A-2E82ED24439B}" type="presParOf" srcId="{7B49352C-E241-4140-A5D4-5506037D5CDC}" destId="{67AE3849-52E3-403F-AC8C-D216D7DADA07}" srcOrd="0" destOrd="0" presId="urn:microsoft.com/office/officeart/2005/8/layout/hierarchy2"/>
    <dgm:cxn modelId="{29A56C78-8AE3-42B1-A7DB-543347EED2C0}" type="presParOf" srcId="{F071170D-FC49-444E-B4E5-5FEFF1393DBE}" destId="{0020196F-1DFB-490C-99A6-BC39218A98A2}" srcOrd="1" destOrd="0" presId="urn:microsoft.com/office/officeart/2005/8/layout/hierarchy2"/>
    <dgm:cxn modelId="{13885138-90E5-4DBB-AAAB-037C3A1FF339}" type="presParOf" srcId="{0020196F-1DFB-490C-99A6-BC39218A98A2}" destId="{44789407-C495-4033-8519-F0994FFC1393}" srcOrd="0" destOrd="0" presId="urn:microsoft.com/office/officeart/2005/8/layout/hierarchy2"/>
    <dgm:cxn modelId="{2BDCA0B4-2F6E-4355-899F-F0FACD3B680F}" type="presParOf" srcId="{0020196F-1DFB-490C-99A6-BC39218A98A2}" destId="{508B1997-71D5-4A05-9084-C7D85FCD7ECB}" srcOrd="1" destOrd="0" presId="urn:microsoft.com/office/officeart/2005/8/layout/hierarchy2"/>
    <dgm:cxn modelId="{F291BA5D-4DC1-4BE8-8B57-03321FA0F8E2}" type="presParOf" srcId="{F071170D-FC49-444E-B4E5-5FEFF1393DBE}" destId="{A54B6FB6-0022-43CF-A795-D8F7C0B1CA31}" srcOrd="2" destOrd="0" presId="urn:microsoft.com/office/officeart/2005/8/layout/hierarchy2"/>
    <dgm:cxn modelId="{704C1E2D-D1F3-4505-8BF7-D5AAA424F386}" type="presParOf" srcId="{A54B6FB6-0022-43CF-A795-D8F7C0B1CA31}" destId="{34163BA9-ACBA-4EDC-804E-982E732B9384}" srcOrd="0" destOrd="0" presId="urn:microsoft.com/office/officeart/2005/8/layout/hierarchy2"/>
    <dgm:cxn modelId="{F42B2F43-055C-4B04-A5B4-32E99DFE3555}" type="presParOf" srcId="{F071170D-FC49-444E-B4E5-5FEFF1393DBE}" destId="{F274AD18-7474-45CA-90E6-3FFE8A049F79}" srcOrd="3" destOrd="0" presId="urn:microsoft.com/office/officeart/2005/8/layout/hierarchy2"/>
    <dgm:cxn modelId="{25D8AFAC-F8EF-4FD9-9892-3A13339F393E}" type="presParOf" srcId="{F274AD18-7474-45CA-90E6-3FFE8A049F79}" destId="{ADC31637-009C-4190-A12C-B583AB0FB554}" srcOrd="0" destOrd="0" presId="urn:microsoft.com/office/officeart/2005/8/layout/hierarchy2"/>
    <dgm:cxn modelId="{92352709-805D-4798-B881-7325B344E6F2}" type="presParOf" srcId="{F274AD18-7474-45CA-90E6-3FFE8A049F79}" destId="{8A8D1428-220D-4930-8BE9-EE1C60AD87E0}" srcOrd="1" destOrd="0" presId="urn:microsoft.com/office/officeart/2005/8/layout/hierarchy2"/>
    <dgm:cxn modelId="{CEEF311D-5906-4089-BAE8-1CA8C2BB236D}" type="presParOf" srcId="{F071170D-FC49-444E-B4E5-5FEFF1393DBE}" destId="{41995DEF-145C-4487-9F00-1B1AC53D03FE}" srcOrd="4" destOrd="0" presId="urn:microsoft.com/office/officeart/2005/8/layout/hierarchy2"/>
    <dgm:cxn modelId="{60BFE46B-D80C-4C1D-9312-F2E3254A1F8E}" type="presParOf" srcId="{41995DEF-145C-4487-9F00-1B1AC53D03FE}" destId="{0E9931F2-EB19-4156-84B0-05DFB0231011}" srcOrd="0" destOrd="0" presId="urn:microsoft.com/office/officeart/2005/8/layout/hierarchy2"/>
    <dgm:cxn modelId="{41628B45-5B47-4E59-B6E3-0940DB65811A}" type="presParOf" srcId="{F071170D-FC49-444E-B4E5-5FEFF1393DBE}" destId="{E241DA64-DBAD-4A92-90FC-1EAD3418F385}" srcOrd="5" destOrd="0" presId="urn:microsoft.com/office/officeart/2005/8/layout/hierarchy2"/>
    <dgm:cxn modelId="{BC96528A-7275-4A14-9457-87266673FB8A}" type="presParOf" srcId="{E241DA64-DBAD-4A92-90FC-1EAD3418F385}" destId="{119C3E48-6EAF-44A2-8499-D72DA7861DAF}" srcOrd="0" destOrd="0" presId="urn:microsoft.com/office/officeart/2005/8/layout/hierarchy2"/>
    <dgm:cxn modelId="{A6AA2FEA-CCC5-43C4-8912-2DDE7163F256}" type="presParOf" srcId="{E241DA64-DBAD-4A92-90FC-1EAD3418F385}" destId="{ECE76FFE-A839-4DB4-B67B-16514833FAB2}" srcOrd="1" destOrd="0" presId="urn:microsoft.com/office/officeart/2005/8/layout/hierarchy2"/>
    <dgm:cxn modelId="{B41CDDC7-F4F5-4A41-B949-ABBF54828FC2}" type="presParOf" srcId="{F071170D-FC49-444E-B4E5-5FEFF1393DBE}" destId="{70693AD8-A92C-4F5B-A0C4-B6E5C1B1303A}" srcOrd="6" destOrd="0" presId="urn:microsoft.com/office/officeart/2005/8/layout/hierarchy2"/>
    <dgm:cxn modelId="{DCA10F21-E830-49B3-826D-8FAF0842F711}" type="presParOf" srcId="{70693AD8-A92C-4F5B-A0C4-B6E5C1B1303A}" destId="{F3248969-29F1-464F-AC64-2CAAB158ACDD}" srcOrd="0" destOrd="0" presId="urn:microsoft.com/office/officeart/2005/8/layout/hierarchy2"/>
    <dgm:cxn modelId="{64F9E927-4C40-4679-ACD0-767742E8FB04}" type="presParOf" srcId="{F071170D-FC49-444E-B4E5-5FEFF1393DBE}" destId="{29671A1F-142D-4A5E-B6E9-4375798C1D11}" srcOrd="7" destOrd="0" presId="urn:microsoft.com/office/officeart/2005/8/layout/hierarchy2"/>
    <dgm:cxn modelId="{33BCA237-38A0-4866-A13E-DBE731556A3C}" type="presParOf" srcId="{29671A1F-142D-4A5E-B6E9-4375798C1D11}" destId="{343FD7DC-5D64-4D31-8510-DEF432F7EBB9}" srcOrd="0" destOrd="0" presId="urn:microsoft.com/office/officeart/2005/8/layout/hierarchy2"/>
    <dgm:cxn modelId="{713C6191-19F3-4AFE-8B53-AC6C1804904A}" type="presParOf" srcId="{29671A1F-142D-4A5E-B6E9-4375798C1D11}" destId="{AD4BAF1E-2700-4D70-86F4-BA0AEF10657F}"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B8B415-15D7-42D8-A2FD-17D5717EF000}" type="doc">
      <dgm:prSet loTypeId="urn:microsoft.com/office/officeart/2005/8/layout/hierarchy2" loCatId="hierarchy" qsTypeId="urn:microsoft.com/office/officeart/2005/8/quickstyle/simple3" qsCatId="simple" csTypeId="urn:microsoft.com/office/officeart/2005/8/colors/colorful3" csCatId="colorful" phldr="1"/>
      <dgm:spPr/>
      <dgm:t>
        <a:bodyPr/>
        <a:lstStyle/>
        <a:p>
          <a:endParaRPr lang="ru-RU"/>
        </a:p>
      </dgm:t>
    </dgm:pt>
    <dgm:pt modelId="{289ACDA7-B8BF-4D85-ADB0-415762EE5106}">
      <dgm:prSet phldrT="[Текст]" custT="1"/>
      <dgm:spPr/>
      <dgm:t>
        <a:bodyPr/>
        <a:lstStyle/>
        <a:p>
          <a:r>
            <a:rPr lang="ru-RU" sz="3600" b="1" dirty="0" smtClean="0">
              <a:effectLst>
                <a:outerShdw blurRad="38100" dist="38100" dir="2700000" algn="tl">
                  <a:srgbClr val="000000">
                    <a:alpha val="43137"/>
                  </a:srgbClr>
                </a:outerShdw>
              </a:effectLst>
            </a:rPr>
            <a:t>Эмоционально-побудительный</a:t>
          </a:r>
        </a:p>
        <a:p>
          <a:r>
            <a:rPr lang="ru-RU" sz="2000" b="1" dirty="0" smtClean="0"/>
            <a:t>(эмоционально-положительные чувства ребёнка к окружающему миру)</a:t>
          </a:r>
          <a:endParaRPr lang="ru-RU" sz="2000" b="1" dirty="0"/>
        </a:p>
      </dgm:t>
    </dgm:pt>
    <dgm:pt modelId="{DD9F02FA-4B40-449A-8F2D-DF5A6768EEB3}" type="parTrans" cxnId="{6C586294-B2BF-40FB-A00E-B7E4A475C8E6}">
      <dgm:prSet/>
      <dgm:spPr/>
      <dgm:t>
        <a:bodyPr/>
        <a:lstStyle/>
        <a:p>
          <a:endParaRPr lang="ru-RU" sz="2000"/>
        </a:p>
      </dgm:t>
    </dgm:pt>
    <dgm:pt modelId="{CA962714-5376-4C3F-8358-C2D442D31EB2}" type="sibTrans" cxnId="{6C586294-B2BF-40FB-A00E-B7E4A475C8E6}">
      <dgm:prSet/>
      <dgm:spPr/>
      <dgm:t>
        <a:bodyPr/>
        <a:lstStyle/>
        <a:p>
          <a:endParaRPr lang="ru-RU" sz="2000"/>
        </a:p>
      </dgm:t>
    </dgm:pt>
    <dgm:pt modelId="{B6DBEB23-BAC5-43C3-9678-D59C84B07BA3}">
      <dgm:prSet custT="1"/>
      <dgm:spPr/>
      <dgm:t>
        <a:bodyPr/>
        <a:lstStyle/>
        <a:p>
          <a:r>
            <a:rPr lang="ru-RU" sz="1800" b="1" dirty="0" smtClean="0"/>
            <a:t>Любовь и чувство привязанности к родной семье и дому</a:t>
          </a:r>
          <a:endParaRPr lang="ru-RU" sz="1800" b="1" dirty="0"/>
        </a:p>
      </dgm:t>
    </dgm:pt>
    <dgm:pt modelId="{BC46F809-3BAE-4E16-A192-D09F314F3E79}" type="parTrans" cxnId="{A147EB10-6199-4C11-A410-C1E23B56ADB9}">
      <dgm:prSet custT="1"/>
      <dgm:spPr/>
      <dgm:t>
        <a:bodyPr/>
        <a:lstStyle/>
        <a:p>
          <a:endParaRPr lang="ru-RU" sz="1050"/>
        </a:p>
      </dgm:t>
    </dgm:pt>
    <dgm:pt modelId="{CD8C519F-5865-488A-9324-960824C9F7EA}" type="sibTrans" cxnId="{A147EB10-6199-4C11-A410-C1E23B56ADB9}">
      <dgm:prSet/>
      <dgm:spPr/>
      <dgm:t>
        <a:bodyPr/>
        <a:lstStyle/>
        <a:p>
          <a:endParaRPr lang="ru-RU" sz="2000"/>
        </a:p>
      </dgm:t>
    </dgm:pt>
    <dgm:pt modelId="{491030D3-2ADD-4E67-8BAD-F5C4E010223F}">
      <dgm:prSet custT="1"/>
      <dgm:spPr/>
      <dgm:t>
        <a:bodyPr/>
        <a:lstStyle/>
        <a:p>
          <a:r>
            <a:rPr lang="ru-RU" sz="1800" b="1" dirty="0" smtClean="0"/>
            <a:t>Интерес к жизни родного города и страны</a:t>
          </a:r>
          <a:endParaRPr lang="ru-RU" sz="1800" b="1" dirty="0"/>
        </a:p>
      </dgm:t>
    </dgm:pt>
    <dgm:pt modelId="{1E89D269-1A80-42F8-866D-B501D1E25D6D}" type="parTrans" cxnId="{0D2A6893-F0C6-4B7A-92AC-1E389A3F4298}">
      <dgm:prSet custT="1"/>
      <dgm:spPr/>
      <dgm:t>
        <a:bodyPr/>
        <a:lstStyle/>
        <a:p>
          <a:endParaRPr lang="ru-RU" sz="700"/>
        </a:p>
      </dgm:t>
    </dgm:pt>
    <dgm:pt modelId="{4DE48F61-411A-4B4B-A66F-87F25674086D}" type="sibTrans" cxnId="{0D2A6893-F0C6-4B7A-92AC-1E389A3F4298}">
      <dgm:prSet/>
      <dgm:spPr/>
      <dgm:t>
        <a:bodyPr/>
        <a:lstStyle/>
        <a:p>
          <a:endParaRPr lang="ru-RU" sz="2000"/>
        </a:p>
      </dgm:t>
    </dgm:pt>
    <dgm:pt modelId="{D8E5EF9D-B066-40EA-851F-FEBB11F4F5EF}">
      <dgm:prSet custT="1"/>
      <dgm:spPr/>
      <dgm:t>
        <a:bodyPr/>
        <a:lstStyle/>
        <a:p>
          <a:r>
            <a:rPr lang="ru-RU" sz="1800" b="1" dirty="0" smtClean="0"/>
            <a:t>Гордость за достижения своей страны</a:t>
          </a:r>
          <a:endParaRPr lang="ru-RU" sz="1800" b="1" dirty="0"/>
        </a:p>
      </dgm:t>
    </dgm:pt>
    <dgm:pt modelId="{5D63D665-7B85-4BDD-8D5A-F44FC69FD0F8}" type="parTrans" cxnId="{6C5847C2-10D6-4C2D-AAAD-284A1AECB66E}">
      <dgm:prSet custT="1"/>
      <dgm:spPr/>
      <dgm:t>
        <a:bodyPr/>
        <a:lstStyle/>
        <a:p>
          <a:endParaRPr lang="ru-RU" sz="600"/>
        </a:p>
      </dgm:t>
    </dgm:pt>
    <dgm:pt modelId="{150EA372-B33C-44A8-97F8-C3431AA2D294}" type="sibTrans" cxnId="{6C5847C2-10D6-4C2D-AAAD-284A1AECB66E}">
      <dgm:prSet/>
      <dgm:spPr/>
      <dgm:t>
        <a:bodyPr/>
        <a:lstStyle/>
        <a:p>
          <a:endParaRPr lang="ru-RU" sz="2000"/>
        </a:p>
      </dgm:t>
    </dgm:pt>
    <dgm:pt modelId="{DCD90275-7F7E-4760-9F18-E12E89DB8498}">
      <dgm:prSet custT="1"/>
      <dgm:spPr/>
      <dgm:t>
        <a:bodyPr/>
        <a:lstStyle/>
        <a:p>
          <a:r>
            <a:rPr lang="ru-RU" sz="1800" b="1" dirty="0" smtClean="0"/>
            <a:t>Уважение к культуре и традициям народа, к историческому прошлому</a:t>
          </a:r>
          <a:endParaRPr lang="ru-RU" sz="1800" b="1" dirty="0"/>
        </a:p>
      </dgm:t>
    </dgm:pt>
    <dgm:pt modelId="{B3CC68B8-1FFC-4D4A-A5B0-CF9FF3966596}" type="parTrans" cxnId="{E986BA61-7604-4ECE-B929-947F084C0EF1}">
      <dgm:prSet custT="1"/>
      <dgm:spPr/>
      <dgm:t>
        <a:bodyPr/>
        <a:lstStyle/>
        <a:p>
          <a:endParaRPr lang="ru-RU" sz="600"/>
        </a:p>
      </dgm:t>
    </dgm:pt>
    <dgm:pt modelId="{886FA446-1881-463C-B5E1-A33118DE9543}" type="sibTrans" cxnId="{E986BA61-7604-4ECE-B929-947F084C0EF1}">
      <dgm:prSet/>
      <dgm:spPr/>
      <dgm:t>
        <a:bodyPr/>
        <a:lstStyle/>
        <a:p>
          <a:endParaRPr lang="ru-RU" sz="2000"/>
        </a:p>
      </dgm:t>
    </dgm:pt>
    <dgm:pt modelId="{C2C674A4-8342-4ACD-970A-73216769C709}">
      <dgm:prSet custT="1"/>
      <dgm:spPr/>
      <dgm:t>
        <a:bodyPr/>
        <a:lstStyle/>
        <a:p>
          <a:r>
            <a:rPr lang="ru-RU" sz="1800" b="1" dirty="0" smtClean="0"/>
            <a:t>Восхищение народным творчеством</a:t>
          </a:r>
          <a:endParaRPr lang="ru-RU" sz="1800" b="1" dirty="0"/>
        </a:p>
      </dgm:t>
    </dgm:pt>
    <dgm:pt modelId="{08CAFFFA-C58D-468E-B046-DF3B4A4B4749}" type="parTrans" cxnId="{AF9C7147-44D2-4DFA-86A5-AED2B4E2D4E5}">
      <dgm:prSet custT="1"/>
      <dgm:spPr/>
      <dgm:t>
        <a:bodyPr/>
        <a:lstStyle/>
        <a:p>
          <a:endParaRPr lang="ru-RU" sz="600"/>
        </a:p>
      </dgm:t>
    </dgm:pt>
    <dgm:pt modelId="{EB1392D2-F817-457B-9667-3EC9CD904D33}" type="sibTrans" cxnId="{AF9C7147-44D2-4DFA-86A5-AED2B4E2D4E5}">
      <dgm:prSet/>
      <dgm:spPr/>
      <dgm:t>
        <a:bodyPr/>
        <a:lstStyle/>
        <a:p>
          <a:endParaRPr lang="ru-RU" sz="2000"/>
        </a:p>
      </dgm:t>
    </dgm:pt>
    <dgm:pt modelId="{8817F367-BF6E-4DE0-B543-EF1DADB03F43}">
      <dgm:prSet custT="1"/>
      <dgm:spPr/>
      <dgm:t>
        <a:bodyPr/>
        <a:lstStyle/>
        <a:p>
          <a:r>
            <a:rPr lang="ru-RU" sz="1800" b="1" dirty="0" smtClean="0"/>
            <a:t>Любовь к родной природе, родному языку</a:t>
          </a:r>
          <a:endParaRPr lang="ru-RU" sz="1800" b="1" dirty="0"/>
        </a:p>
      </dgm:t>
    </dgm:pt>
    <dgm:pt modelId="{C8D5BDBE-3EE5-4F32-A178-792C83656168}" type="parTrans" cxnId="{372F5A35-DCFC-494A-A337-38716CD60123}">
      <dgm:prSet custT="1"/>
      <dgm:spPr/>
      <dgm:t>
        <a:bodyPr/>
        <a:lstStyle/>
        <a:p>
          <a:endParaRPr lang="ru-RU" sz="700"/>
        </a:p>
      </dgm:t>
    </dgm:pt>
    <dgm:pt modelId="{2C4F7988-A50E-4072-A37F-3A2140FF0999}" type="sibTrans" cxnId="{372F5A35-DCFC-494A-A337-38716CD60123}">
      <dgm:prSet/>
      <dgm:spPr/>
      <dgm:t>
        <a:bodyPr/>
        <a:lstStyle/>
        <a:p>
          <a:endParaRPr lang="ru-RU" sz="2000"/>
        </a:p>
      </dgm:t>
    </dgm:pt>
    <dgm:pt modelId="{7F681345-11B4-46D3-BB4C-4219BB06A3A3}">
      <dgm:prSet custT="1"/>
      <dgm:spPr/>
      <dgm:t>
        <a:bodyPr/>
        <a:lstStyle/>
        <a:p>
          <a:r>
            <a:rPr lang="ru-RU" sz="1800" b="1" dirty="0" smtClean="0"/>
            <a:t>Уважение к человеку-труженику и желание принимать посильное участие в труде</a:t>
          </a:r>
          <a:endParaRPr lang="ru-RU" sz="1800" b="1" dirty="0"/>
        </a:p>
      </dgm:t>
    </dgm:pt>
    <dgm:pt modelId="{B458D538-2B40-4957-A806-59BA210FB73B}" type="parTrans" cxnId="{E1EE71DC-F8CB-4A23-ACEB-E60F402E4C80}">
      <dgm:prSet custT="1"/>
      <dgm:spPr/>
      <dgm:t>
        <a:bodyPr/>
        <a:lstStyle/>
        <a:p>
          <a:endParaRPr lang="ru-RU" sz="1050"/>
        </a:p>
      </dgm:t>
    </dgm:pt>
    <dgm:pt modelId="{5EC440C9-7570-4263-80F6-A42620124B22}" type="sibTrans" cxnId="{E1EE71DC-F8CB-4A23-ACEB-E60F402E4C80}">
      <dgm:prSet/>
      <dgm:spPr/>
      <dgm:t>
        <a:bodyPr/>
        <a:lstStyle/>
        <a:p>
          <a:endParaRPr lang="ru-RU" sz="2000"/>
        </a:p>
      </dgm:t>
    </dgm:pt>
    <dgm:pt modelId="{AF65FBF2-2A34-4B45-8860-2095FE373ABE}" type="pres">
      <dgm:prSet presAssocID="{A0B8B415-15D7-42D8-A2FD-17D5717EF000}" presName="diagram" presStyleCnt="0">
        <dgm:presLayoutVars>
          <dgm:chPref val="1"/>
          <dgm:dir/>
          <dgm:animOne val="branch"/>
          <dgm:animLvl val="lvl"/>
          <dgm:resizeHandles val="exact"/>
        </dgm:presLayoutVars>
      </dgm:prSet>
      <dgm:spPr/>
      <dgm:t>
        <a:bodyPr/>
        <a:lstStyle/>
        <a:p>
          <a:endParaRPr lang="ru-RU"/>
        </a:p>
      </dgm:t>
    </dgm:pt>
    <dgm:pt modelId="{4D3ED7F4-3F90-407C-BB51-C21893364097}" type="pres">
      <dgm:prSet presAssocID="{289ACDA7-B8BF-4D85-ADB0-415762EE5106}" presName="root1" presStyleCnt="0"/>
      <dgm:spPr/>
    </dgm:pt>
    <dgm:pt modelId="{21E1F20F-7457-449A-8F87-1F1002852E3E}" type="pres">
      <dgm:prSet presAssocID="{289ACDA7-B8BF-4D85-ADB0-415762EE5106}" presName="LevelOneTextNode" presStyleLbl="node0" presStyleIdx="0" presStyleCnt="1" custScaleX="238865" custScaleY="318422">
        <dgm:presLayoutVars>
          <dgm:chPref val="3"/>
        </dgm:presLayoutVars>
      </dgm:prSet>
      <dgm:spPr/>
      <dgm:t>
        <a:bodyPr/>
        <a:lstStyle/>
        <a:p>
          <a:endParaRPr lang="ru-RU"/>
        </a:p>
      </dgm:t>
    </dgm:pt>
    <dgm:pt modelId="{1894FFC4-6B1F-4606-B5ED-5A91BB14ABB4}" type="pres">
      <dgm:prSet presAssocID="{289ACDA7-B8BF-4D85-ADB0-415762EE5106}" presName="level2hierChild" presStyleCnt="0"/>
      <dgm:spPr/>
    </dgm:pt>
    <dgm:pt modelId="{CB63108F-F12E-438F-B69A-1C2A1F3838CC}" type="pres">
      <dgm:prSet presAssocID="{BC46F809-3BAE-4E16-A192-D09F314F3E79}" presName="conn2-1" presStyleLbl="parChTrans1D2" presStyleIdx="0" presStyleCnt="7"/>
      <dgm:spPr/>
      <dgm:t>
        <a:bodyPr/>
        <a:lstStyle/>
        <a:p>
          <a:endParaRPr lang="ru-RU"/>
        </a:p>
      </dgm:t>
    </dgm:pt>
    <dgm:pt modelId="{CC4457D1-C3B9-4EDB-A3F4-62178DB16ADE}" type="pres">
      <dgm:prSet presAssocID="{BC46F809-3BAE-4E16-A192-D09F314F3E79}" presName="connTx" presStyleLbl="parChTrans1D2" presStyleIdx="0" presStyleCnt="7"/>
      <dgm:spPr/>
      <dgm:t>
        <a:bodyPr/>
        <a:lstStyle/>
        <a:p>
          <a:endParaRPr lang="ru-RU"/>
        </a:p>
      </dgm:t>
    </dgm:pt>
    <dgm:pt modelId="{D882612D-8D93-466A-961C-7E6149BD82B3}" type="pres">
      <dgm:prSet presAssocID="{B6DBEB23-BAC5-43C3-9678-D59C84B07BA3}" presName="root2" presStyleCnt="0"/>
      <dgm:spPr/>
    </dgm:pt>
    <dgm:pt modelId="{FEFE142F-837B-480B-9541-72ADDC5BA2AC}" type="pres">
      <dgm:prSet presAssocID="{B6DBEB23-BAC5-43C3-9678-D59C84B07BA3}" presName="LevelTwoTextNode" presStyleLbl="node2" presStyleIdx="0" presStyleCnt="7" custScaleX="207867">
        <dgm:presLayoutVars>
          <dgm:chPref val="3"/>
        </dgm:presLayoutVars>
      </dgm:prSet>
      <dgm:spPr/>
      <dgm:t>
        <a:bodyPr/>
        <a:lstStyle/>
        <a:p>
          <a:endParaRPr lang="ru-RU"/>
        </a:p>
      </dgm:t>
    </dgm:pt>
    <dgm:pt modelId="{CF1426A3-D836-4313-A8E6-1B77D0AA5483}" type="pres">
      <dgm:prSet presAssocID="{B6DBEB23-BAC5-43C3-9678-D59C84B07BA3}" presName="level3hierChild" presStyleCnt="0"/>
      <dgm:spPr/>
    </dgm:pt>
    <dgm:pt modelId="{A9E58833-ABD6-4E09-B7E6-E25A780A0623}" type="pres">
      <dgm:prSet presAssocID="{1E89D269-1A80-42F8-866D-B501D1E25D6D}" presName="conn2-1" presStyleLbl="parChTrans1D2" presStyleIdx="1" presStyleCnt="7"/>
      <dgm:spPr/>
      <dgm:t>
        <a:bodyPr/>
        <a:lstStyle/>
        <a:p>
          <a:endParaRPr lang="ru-RU"/>
        </a:p>
      </dgm:t>
    </dgm:pt>
    <dgm:pt modelId="{C74259C7-F57D-4635-9AB2-820E7A698D58}" type="pres">
      <dgm:prSet presAssocID="{1E89D269-1A80-42F8-866D-B501D1E25D6D}" presName="connTx" presStyleLbl="parChTrans1D2" presStyleIdx="1" presStyleCnt="7"/>
      <dgm:spPr/>
      <dgm:t>
        <a:bodyPr/>
        <a:lstStyle/>
        <a:p>
          <a:endParaRPr lang="ru-RU"/>
        </a:p>
      </dgm:t>
    </dgm:pt>
    <dgm:pt modelId="{158BE7AD-56E2-4F71-A5EA-D32AEE07B6B1}" type="pres">
      <dgm:prSet presAssocID="{491030D3-2ADD-4E67-8BAD-F5C4E010223F}" presName="root2" presStyleCnt="0"/>
      <dgm:spPr/>
    </dgm:pt>
    <dgm:pt modelId="{183DA263-01E0-4EF0-8446-ED720AAF319F}" type="pres">
      <dgm:prSet presAssocID="{491030D3-2ADD-4E67-8BAD-F5C4E010223F}" presName="LevelTwoTextNode" presStyleLbl="node2" presStyleIdx="1" presStyleCnt="7" custScaleX="207867">
        <dgm:presLayoutVars>
          <dgm:chPref val="3"/>
        </dgm:presLayoutVars>
      </dgm:prSet>
      <dgm:spPr/>
      <dgm:t>
        <a:bodyPr/>
        <a:lstStyle/>
        <a:p>
          <a:endParaRPr lang="ru-RU"/>
        </a:p>
      </dgm:t>
    </dgm:pt>
    <dgm:pt modelId="{D2D4C2B2-5A6D-4FEF-A5D4-8E95CA0A57F8}" type="pres">
      <dgm:prSet presAssocID="{491030D3-2ADD-4E67-8BAD-F5C4E010223F}" presName="level3hierChild" presStyleCnt="0"/>
      <dgm:spPr/>
    </dgm:pt>
    <dgm:pt modelId="{CADF12EE-267C-4216-A6E6-14AC9444243D}" type="pres">
      <dgm:prSet presAssocID="{5D63D665-7B85-4BDD-8D5A-F44FC69FD0F8}" presName="conn2-1" presStyleLbl="parChTrans1D2" presStyleIdx="2" presStyleCnt="7"/>
      <dgm:spPr/>
      <dgm:t>
        <a:bodyPr/>
        <a:lstStyle/>
        <a:p>
          <a:endParaRPr lang="ru-RU"/>
        </a:p>
      </dgm:t>
    </dgm:pt>
    <dgm:pt modelId="{9DD7A652-515F-4666-B127-BA51B1BF4D13}" type="pres">
      <dgm:prSet presAssocID="{5D63D665-7B85-4BDD-8D5A-F44FC69FD0F8}" presName="connTx" presStyleLbl="parChTrans1D2" presStyleIdx="2" presStyleCnt="7"/>
      <dgm:spPr/>
      <dgm:t>
        <a:bodyPr/>
        <a:lstStyle/>
        <a:p>
          <a:endParaRPr lang="ru-RU"/>
        </a:p>
      </dgm:t>
    </dgm:pt>
    <dgm:pt modelId="{0CF4D669-AABE-42B1-9E39-FC0ECBC08C48}" type="pres">
      <dgm:prSet presAssocID="{D8E5EF9D-B066-40EA-851F-FEBB11F4F5EF}" presName="root2" presStyleCnt="0"/>
      <dgm:spPr/>
    </dgm:pt>
    <dgm:pt modelId="{DCA97AAE-12AC-45D3-B9D4-0D2FF8149844}" type="pres">
      <dgm:prSet presAssocID="{D8E5EF9D-B066-40EA-851F-FEBB11F4F5EF}" presName="LevelTwoTextNode" presStyleLbl="node2" presStyleIdx="2" presStyleCnt="7" custScaleX="207867">
        <dgm:presLayoutVars>
          <dgm:chPref val="3"/>
        </dgm:presLayoutVars>
      </dgm:prSet>
      <dgm:spPr/>
      <dgm:t>
        <a:bodyPr/>
        <a:lstStyle/>
        <a:p>
          <a:endParaRPr lang="ru-RU"/>
        </a:p>
      </dgm:t>
    </dgm:pt>
    <dgm:pt modelId="{D1CD0E35-DB0E-4429-818F-0B7CA967A6F5}" type="pres">
      <dgm:prSet presAssocID="{D8E5EF9D-B066-40EA-851F-FEBB11F4F5EF}" presName="level3hierChild" presStyleCnt="0"/>
      <dgm:spPr/>
    </dgm:pt>
    <dgm:pt modelId="{84CCCFC9-B7DF-4568-B7F2-DCBE900F1A69}" type="pres">
      <dgm:prSet presAssocID="{B3CC68B8-1FFC-4D4A-A5B0-CF9FF3966596}" presName="conn2-1" presStyleLbl="parChTrans1D2" presStyleIdx="3" presStyleCnt="7"/>
      <dgm:spPr/>
      <dgm:t>
        <a:bodyPr/>
        <a:lstStyle/>
        <a:p>
          <a:endParaRPr lang="ru-RU"/>
        </a:p>
      </dgm:t>
    </dgm:pt>
    <dgm:pt modelId="{EA05B82A-56FA-49BA-9BC6-EE273475D680}" type="pres">
      <dgm:prSet presAssocID="{B3CC68B8-1FFC-4D4A-A5B0-CF9FF3966596}" presName="connTx" presStyleLbl="parChTrans1D2" presStyleIdx="3" presStyleCnt="7"/>
      <dgm:spPr/>
      <dgm:t>
        <a:bodyPr/>
        <a:lstStyle/>
        <a:p>
          <a:endParaRPr lang="ru-RU"/>
        </a:p>
      </dgm:t>
    </dgm:pt>
    <dgm:pt modelId="{BF57C095-E072-4B24-AF09-6AA3F8A19903}" type="pres">
      <dgm:prSet presAssocID="{DCD90275-7F7E-4760-9F18-E12E89DB8498}" presName="root2" presStyleCnt="0"/>
      <dgm:spPr/>
    </dgm:pt>
    <dgm:pt modelId="{39D9C627-4F00-4CD2-86B6-82EB2C815066}" type="pres">
      <dgm:prSet presAssocID="{DCD90275-7F7E-4760-9F18-E12E89DB8498}" presName="LevelTwoTextNode" presStyleLbl="node2" presStyleIdx="3" presStyleCnt="7" custScaleX="209173">
        <dgm:presLayoutVars>
          <dgm:chPref val="3"/>
        </dgm:presLayoutVars>
      </dgm:prSet>
      <dgm:spPr/>
      <dgm:t>
        <a:bodyPr/>
        <a:lstStyle/>
        <a:p>
          <a:endParaRPr lang="ru-RU"/>
        </a:p>
      </dgm:t>
    </dgm:pt>
    <dgm:pt modelId="{01B2BCF5-3FFF-4976-9A8D-A17FF17DC9A1}" type="pres">
      <dgm:prSet presAssocID="{DCD90275-7F7E-4760-9F18-E12E89DB8498}" presName="level3hierChild" presStyleCnt="0"/>
      <dgm:spPr/>
    </dgm:pt>
    <dgm:pt modelId="{10662F5B-7221-4AF7-BED4-60A6350EE482}" type="pres">
      <dgm:prSet presAssocID="{08CAFFFA-C58D-468E-B046-DF3B4A4B4749}" presName="conn2-1" presStyleLbl="parChTrans1D2" presStyleIdx="4" presStyleCnt="7"/>
      <dgm:spPr/>
      <dgm:t>
        <a:bodyPr/>
        <a:lstStyle/>
        <a:p>
          <a:endParaRPr lang="ru-RU"/>
        </a:p>
      </dgm:t>
    </dgm:pt>
    <dgm:pt modelId="{E6052E90-B3D5-4FD1-9F78-8611D6958937}" type="pres">
      <dgm:prSet presAssocID="{08CAFFFA-C58D-468E-B046-DF3B4A4B4749}" presName="connTx" presStyleLbl="parChTrans1D2" presStyleIdx="4" presStyleCnt="7"/>
      <dgm:spPr/>
      <dgm:t>
        <a:bodyPr/>
        <a:lstStyle/>
        <a:p>
          <a:endParaRPr lang="ru-RU"/>
        </a:p>
      </dgm:t>
    </dgm:pt>
    <dgm:pt modelId="{1124CAC0-2BA7-4B10-B68A-9A08DFD12E39}" type="pres">
      <dgm:prSet presAssocID="{C2C674A4-8342-4ACD-970A-73216769C709}" presName="root2" presStyleCnt="0"/>
      <dgm:spPr/>
    </dgm:pt>
    <dgm:pt modelId="{2B00D2DD-D7E9-4804-9E04-01F5F22553F8}" type="pres">
      <dgm:prSet presAssocID="{C2C674A4-8342-4ACD-970A-73216769C709}" presName="LevelTwoTextNode" presStyleLbl="node2" presStyleIdx="4" presStyleCnt="7" custScaleX="207867">
        <dgm:presLayoutVars>
          <dgm:chPref val="3"/>
        </dgm:presLayoutVars>
      </dgm:prSet>
      <dgm:spPr/>
      <dgm:t>
        <a:bodyPr/>
        <a:lstStyle/>
        <a:p>
          <a:endParaRPr lang="ru-RU"/>
        </a:p>
      </dgm:t>
    </dgm:pt>
    <dgm:pt modelId="{EB1D26EF-87D7-4D2D-B653-26DF249214A3}" type="pres">
      <dgm:prSet presAssocID="{C2C674A4-8342-4ACD-970A-73216769C709}" presName="level3hierChild" presStyleCnt="0"/>
      <dgm:spPr/>
    </dgm:pt>
    <dgm:pt modelId="{1C6ACBC7-FDB9-4D19-8DA3-DE578E60D5F1}" type="pres">
      <dgm:prSet presAssocID="{C8D5BDBE-3EE5-4F32-A178-792C83656168}" presName="conn2-1" presStyleLbl="parChTrans1D2" presStyleIdx="5" presStyleCnt="7"/>
      <dgm:spPr/>
      <dgm:t>
        <a:bodyPr/>
        <a:lstStyle/>
        <a:p>
          <a:endParaRPr lang="ru-RU"/>
        </a:p>
      </dgm:t>
    </dgm:pt>
    <dgm:pt modelId="{9327B900-2A4A-4261-8D43-B3326D1DC22D}" type="pres">
      <dgm:prSet presAssocID="{C8D5BDBE-3EE5-4F32-A178-792C83656168}" presName="connTx" presStyleLbl="parChTrans1D2" presStyleIdx="5" presStyleCnt="7"/>
      <dgm:spPr/>
      <dgm:t>
        <a:bodyPr/>
        <a:lstStyle/>
        <a:p>
          <a:endParaRPr lang="ru-RU"/>
        </a:p>
      </dgm:t>
    </dgm:pt>
    <dgm:pt modelId="{ABCB9504-8F85-4B26-9E04-23DE835C0067}" type="pres">
      <dgm:prSet presAssocID="{8817F367-BF6E-4DE0-B543-EF1DADB03F43}" presName="root2" presStyleCnt="0"/>
      <dgm:spPr/>
    </dgm:pt>
    <dgm:pt modelId="{48EEE063-F8EE-4D82-B040-31F5D3AF7E8A}" type="pres">
      <dgm:prSet presAssocID="{8817F367-BF6E-4DE0-B543-EF1DADB03F43}" presName="LevelTwoTextNode" presStyleLbl="node2" presStyleIdx="5" presStyleCnt="7" custScaleX="207867">
        <dgm:presLayoutVars>
          <dgm:chPref val="3"/>
        </dgm:presLayoutVars>
      </dgm:prSet>
      <dgm:spPr/>
      <dgm:t>
        <a:bodyPr/>
        <a:lstStyle/>
        <a:p>
          <a:endParaRPr lang="ru-RU"/>
        </a:p>
      </dgm:t>
    </dgm:pt>
    <dgm:pt modelId="{7D448FAC-DF4F-4914-A906-A29E8D7746C0}" type="pres">
      <dgm:prSet presAssocID="{8817F367-BF6E-4DE0-B543-EF1DADB03F43}" presName="level3hierChild" presStyleCnt="0"/>
      <dgm:spPr/>
    </dgm:pt>
    <dgm:pt modelId="{30AADA4D-4149-4AF1-89F7-8A932EB1A22F}" type="pres">
      <dgm:prSet presAssocID="{B458D538-2B40-4957-A806-59BA210FB73B}" presName="conn2-1" presStyleLbl="parChTrans1D2" presStyleIdx="6" presStyleCnt="7"/>
      <dgm:spPr/>
      <dgm:t>
        <a:bodyPr/>
        <a:lstStyle/>
        <a:p>
          <a:endParaRPr lang="ru-RU"/>
        </a:p>
      </dgm:t>
    </dgm:pt>
    <dgm:pt modelId="{F916C053-F8BD-436E-83E0-61AC62E3395C}" type="pres">
      <dgm:prSet presAssocID="{B458D538-2B40-4957-A806-59BA210FB73B}" presName="connTx" presStyleLbl="parChTrans1D2" presStyleIdx="6" presStyleCnt="7"/>
      <dgm:spPr/>
      <dgm:t>
        <a:bodyPr/>
        <a:lstStyle/>
        <a:p>
          <a:endParaRPr lang="ru-RU"/>
        </a:p>
      </dgm:t>
    </dgm:pt>
    <dgm:pt modelId="{B7D13905-FE20-426C-86C0-E16C410F6D74}" type="pres">
      <dgm:prSet presAssocID="{7F681345-11B4-46D3-BB4C-4219BB06A3A3}" presName="root2" presStyleCnt="0"/>
      <dgm:spPr/>
    </dgm:pt>
    <dgm:pt modelId="{D276C726-5926-4018-A878-D155D57FED9B}" type="pres">
      <dgm:prSet presAssocID="{7F681345-11B4-46D3-BB4C-4219BB06A3A3}" presName="LevelTwoTextNode" presStyleLbl="node2" presStyleIdx="6" presStyleCnt="7" custScaleX="207867" custScaleY="145778">
        <dgm:presLayoutVars>
          <dgm:chPref val="3"/>
        </dgm:presLayoutVars>
      </dgm:prSet>
      <dgm:spPr/>
      <dgm:t>
        <a:bodyPr/>
        <a:lstStyle/>
        <a:p>
          <a:endParaRPr lang="ru-RU"/>
        </a:p>
      </dgm:t>
    </dgm:pt>
    <dgm:pt modelId="{63C66B83-DEEF-4E9D-B1B9-A1BB25A9A8ED}" type="pres">
      <dgm:prSet presAssocID="{7F681345-11B4-46D3-BB4C-4219BB06A3A3}" presName="level3hierChild" presStyleCnt="0"/>
      <dgm:spPr/>
    </dgm:pt>
  </dgm:ptLst>
  <dgm:cxnLst>
    <dgm:cxn modelId="{E986BA61-7604-4ECE-B929-947F084C0EF1}" srcId="{289ACDA7-B8BF-4D85-ADB0-415762EE5106}" destId="{DCD90275-7F7E-4760-9F18-E12E89DB8498}" srcOrd="3" destOrd="0" parTransId="{B3CC68B8-1FFC-4D4A-A5B0-CF9FF3966596}" sibTransId="{886FA446-1881-463C-B5E1-A33118DE9543}"/>
    <dgm:cxn modelId="{C098C37A-FE2A-4785-8E02-3B31124C0AE7}" type="presOf" srcId="{B458D538-2B40-4957-A806-59BA210FB73B}" destId="{F916C053-F8BD-436E-83E0-61AC62E3395C}" srcOrd="1" destOrd="0" presId="urn:microsoft.com/office/officeart/2005/8/layout/hierarchy2"/>
    <dgm:cxn modelId="{680A198B-35E9-4880-89FE-74E1A9960A2A}" type="presOf" srcId="{491030D3-2ADD-4E67-8BAD-F5C4E010223F}" destId="{183DA263-01E0-4EF0-8446-ED720AAF319F}" srcOrd="0" destOrd="0" presId="urn:microsoft.com/office/officeart/2005/8/layout/hierarchy2"/>
    <dgm:cxn modelId="{BE42A978-3AFB-47B9-926E-45BC32018E8B}" type="presOf" srcId="{D8E5EF9D-B066-40EA-851F-FEBB11F4F5EF}" destId="{DCA97AAE-12AC-45D3-B9D4-0D2FF8149844}" srcOrd="0" destOrd="0" presId="urn:microsoft.com/office/officeart/2005/8/layout/hierarchy2"/>
    <dgm:cxn modelId="{CA69B97E-8C87-4CE8-A252-94B76D74A0CB}" type="presOf" srcId="{B3CC68B8-1FFC-4D4A-A5B0-CF9FF3966596}" destId="{84CCCFC9-B7DF-4568-B7F2-DCBE900F1A69}" srcOrd="0" destOrd="0" presId="urn:microsoft.com/office/officeart/2005/8/layout/hierarchy2"/>
    <dgm:cxn modelId="{E1009159-EA38-4B95-908F-C431DBC188FC}" type="presOf" srcId="{B458D538-2B40-4957-A806-59BA210FB73B}" destId="{30AADA4D-4149-4AF1-89F7-8A932EB1A22F}" srcOrd="0" destOrd="0" presId="urn:microsoft.com/office/officeart/2005/8/layout/hierarchy2"/>
    <dgm:cxn modelId="{79103048-ABE1-44E4-8EE2-FF342E54CEEB}" type="presOf" srcId="{B6DBEB23-BAC5-43C3-9678-D59C84B07BA3}" destId="{FEFE142F-837B-480B-9541-72ADDC5BA2AC}" srcOrd="0" destOrd="0" presId="urn:microsoft.com/office/officeart/2005/8/layout/hierarchy2"/>
    <dgm:cxn modelId="{8A1354CE-C9E2-4A9B-95B5-A6A4EF9F8E80}" type="presOf" srcId="{DCD90275-7F7E-4760-9F18-E12E89DB8498}" destId="{39D9C627-4F00-4CD2-86B6-82EB2C815066}" srcOrd="0" destOrd="0" presId="urn:microsoft.com/office/officeart/2005/8/layout/hierarchy2"/>
    <dgm:cxn modelId="{FE4B9CED-6D39-436C-A376-FEDED5826E17}" type="presOf" srcId="{C2C674A4-8342-4ACD-970A-73216769C709}" destId="{2B00D2DD-D7E9-4804-9E04-01F5F22553F8}" srcOrd="0" destOrd="0" presId="urn:microsoft.com/office/officeart/2005/8/layout/hierarchy2"/>
    <dgm:cxn modelId="{7C8E8430-5E5C-4ED2-AE91-DA616D8B712E}" type="presOf" srcId="{5D63D665-7B85-4BDD-8D5A-F44FC69FD0F8}" destId="{CADF12EE-267C-4216-A6E6-14AC9444243D}" srcOrd="0" destOrd="0" presId="urn:microsoft.com/office/officeart/2005/8/layout/hierarchy2"/>
    <dgm:cxn modelId="{9CE461D7-E7FB-4ED8-96CA-317DBF195B80}" type="presOf" srcId="{7F681345-11B4-46D3-BB4C-4219BB06A3A3}" destId="{D276C726-5926-4018-A878-D155D57FED9B}" srcOrd="0" destOrd="0" presId="urn:microsoft.com/office/officeart/2005/8/layout/hierarchy2"/>
    <dgm:cxn modelId="{372F5A35-DCFC-494A-A337-38716CD60123}" srcId="{289ACDA7-B8BF-4D85-ADB0-415762EE5106}" destId="{8817F367-BF6E-4DE0-B543-EF1DADB03F43}" srcOrd="5" destOrd="0" parTransId="{C8D5BDBE-3EE5-4F32-A178-792C83656168}" sibTransId="{2C4F7988-A50E-4072-A37F-3A2140FF0999}"/>
    <dgm:cxn modelId="{2DDF5281-1ADD-4528-9ECB-00AECEAC2F54}" type="presOf" srcId="{08CAFFFA-C58D-468E-B046-DF3B4A4B4749}" destId="{10662F5B-7221-4AF7-BED4-60A6350EE482}" srcOrd="0" destOrd="0" presId="urn:microsoft.com/office/officeart/2005/8/layout/hierarchy2"/>
    <dgm:cxn modelId="{6C586294-B2BF-40FB-A00E-B7E4A475C8E6}" srcId="{A0B8B415-15D7-42D8-A2FD-17D5717EF000}" destId="{289ACDA7-B8BF-4D85-ADB0-415762EE5106}" srcOrd="0" destOrd="0" parTransId="{DD9F02FA-4B40-449A-8F2D-DF5A6768EEB3}" sibTransId="{CA962714-5376-4C3F-8358-C2D442D31EB2}"/>
    <dgm:cxn modelId="{0D2A6893-F0C6-4B7A-92AC-1E389A3F4298}" srcId="{289ACDA7-B8BF-4D85-ADB0-415762EE5106}" destId="{491030D3-2ADD-4E67-8BAD-F5C4E010223F}" srcOrd="1" destOrd="0" parTransId="{1E89D269-1A80-42F8-866D-B501D1E25D6D}" sibTransId="{4DE48F61-411A-4B4B-A66F-87F25674086D}"/>
    <dgm:cxn modelId="{6C5847C2-10D6-4C2D-AAAD-284A1AECB66E}" srcId="{289ACDA7-B8BF-4D85-ADB0-415762EE5106}" destId="{D8E5EF9D-B066-40EA-851F-FEBB11F4F5EF}" srcOrd="2" destOrd="0" parTransId="{5D63D665-7B85-4BDD-8D5A-F44FC69FD0F8}" sibTransId="{150EA372-B33C-44A8-97F8-C3431AA2D294}"/>
    <dgm:cxn modelId="{0E4772AE-9FE2-4C51-91FE-79561E47FA57}" type="presOf" srcId="{B3CC68B8-1FFC-4D4A-A5B0-CF9FF3966596}" destId="{EA05B82A-56FA-49BA-9BC6-EE273475D680}" srcOrd="1" destOrd="0" presId="urn:microsoft.com/office/officeart/2005/8/layout/hierarchy2"/>
    <dgm:cxn modelId="{381E8574-41DA-404F-9CFB-2E3B92CDF9F3}" type="presOf" srcId="{BC46F809-3BAE-4E16-A192-D09F314F3E79}" destId="{CB63108F-F12E-438F-B69A-1C2A1F3838CC}" srcOrd="0" destOrd="0" presId="urn:microsoft.com/office/officeart/2005/8/layout/hierarchy2"/>
    <dgm:cxn modelId="{A147EB10-6199-4C11-A410-C1E23B56ADB9}" srcId="{289ACDA7-B8BF-4D85-ADB0-415762EE5106}" destId="{B6DBEB23-BAC5-43C3-9678-D59C84B07BA3}" srcOrd="0" destOrd="0" parTransId="{BC46F809-3BAE-4E16-A192-D09F314F3E79}" sibTransId="{CD8C519F-5865-488A-9324-960824C9F7EA}"/>
    <dgm:cxn modelId="{E1EE71DC-F8CB-4A23-ACEB-E60F402E4C80}" srcId="{289ACDA7-B8BF-4D85-ADB0-415762EE5106}" destId="{7F681345-11B4-46D3-BB4C-4219BB06A3A3}" srcOrd="6" destOrd="0" parTransId="{B458D538-2B40-4957-A806-59BA210FB73B}" sibTransId="{5EC440C9-7570-4263-80F6-A42620124B22}"/>
    <dgm:cxn modelId="{A900F89F-E788-4499-A359-42D5AC117B0D}" type="presOf" srcId="{08CAFFFA-C58D-468E-B046-DF3B4A4B4749}" destId="{E6052E90-B3D5-4FD1-9F78-8611D6958937}" srcOrd="1" destOrd="0" presId="urn:microsoft.com/office/officeart/2005/8/layout/hierarchy2"/>
    <dgm:cxn modelId="{583DB9F5-17DD-4846-B3AC-A8D48EEB6407}" type="presOf" srcId="{1E89D269-1A80-42F8-866D-B501D1E25D6D}" destId="{C74259C7-F57D-4635-9AB2-820E7A698D58}" srcOrd="1" destOrd="0" presId="urn:microsoft.com/office/officeart/2005/8/layout/hierarchy2"/>
    <dgm:cxn modelId="{39292309-E066-48EE-9C7E-1F10C02FB5BC}" type="presOf" srcId="{289ACDA7-B8BF-4D85-ADB0-415762EE5106}" destId="{21E1F20F-7457-449A-8F87-1F1002852E3E}" srcOrd="0" destOrd="0" presId="urn:microsoft.com/office/officeart/2005/8/layout/hierarchy2"/>
    <dgm:cxn modelId="{950DC439-77F4-466B-80D1-9EF1327E6FEA}" type="presOf" srcId="{C8D5BDBE-3EE5-4F32-A178-792C83656168}" destId="{1C6ACBC7-FDB9-4D19-8DA3-DE578E60D5F1}" srcOrd="0" destOrd="0" presId="urn:microsoft.com/office/officeart/2005/8/layout/hierarchy2"/>
    <dgm:cxn modelId="{C431602F-39BA-447F-9D4C-07118C7CC694}" type="presOf" srcId="{A0B8B415-15D7-42D8-A2FD-17D5717EF000}" destId="{AF65FBF2-2A34-4B45-8860-2095FE373ABE}" srcOrd="0" destOrd="0" presId="urn:microsoft.com/office/officeart/2005/8/layout/hierarchy2"/>
    <dgm:cxn modelId="{D86EAF1F-2A30-4A0C-95DA-C6CC9328586B}" type="presOf" srcId="{8817F367-BF6E-4DE0-B543-EF1DADB03F43}" destId="{48EEE063-F8EE-4D82-B040-31F5D3AF7E8A}" srcOrd="0" destOrd="0" presId="urn:microsoft.com/office/officeart/2005/8/layout/hierarchy2"/>
    <dgm:cxn modelId="{AF9C7147-44D2-4DFA-86A5-AED2B4E2D4E5}" srcId="{289ACDA7-B8BF-4D85-ADB0-415762EE5106}" destId="{C2C674A4-8342-4ACD-970A-73216769C709}" srcOrd="4" destOrd="0" parTransId="{08CAFFFA-C58D-468E-B046-DF3B4A4B4749}" sibTransId="{EB1392D2-F817-457B-9667-3EC9CD904D33}"/>
    <dgm:cxn modelId="{D01E752D-C9BD-4D1C-B81C-19E2CA2B75AB}" type="presOf" srcId="{1E89D269-1A80-42F8-866D-B501D1E25D6D}" destId="{A9E58833-ABD6-4E09-B7E6-E25A780A0623}" srcOrd="0" destOrd="0" presId="urn:microsoft.com/office/officeart/2005/8/layout/hierarchy2"/>
    <dgm:cxn modelId="{6B92D529-7309-42AD-98F4-3BD5B7C36934}" type="presOf" srcId="{C8D5BDBE-3EE5-4F32-A178-792C83656168}" destId="{9327B900-2A4A-4261-8D43-B3326D1DC22D}" srcOrd="1" destOrd="0" presId="urn:microsoft.com/office/officeart/2005/8/layout/hierarchy2"/>
    <dgm:cxn modelId="{C9057FAE-58E2-418A-9D03-F22E37B2C316}" type="presOf" srcId="{BC46F809-3BAE-4E16-A192-D09F314F3E79}" destId="{CC4457D1-C3B9-4EDB-A3F4-62178DB16ADE}" srcOrd="1" destOrd="0" presId="urn:microsoft.com/office/officeart/2005/8/layout/hierarchy2"/>
    <dgm:cxn modelId="{18B265C9-945F-4344-A1E5-B24D89F394FD}" type="presOf" srcId="{5D63D665-7B85-4BDD-8D5A-F44FC69FD0F8}" destId="{9DD7A652-515F-4666-B127-BA51B1BF4D13}" srcOrd="1" destOrd="0" presId="urn:microsoft.com/office/officeart/2005/8/layout/hierarchy2"/>
    <dgm:cxn modelId="{64776AE8-5BF6-432D-9920-01B71599DAA4}" type="presParOf" srcId="{AF65FBF2-2A34-4B45-8860-2095FE373ABE}" destId="{4D3ED7F4-3F90-407C-BB51-C21893364097}" srcOrd="0" destOrd="0" presId="urn:microsoft.com/office/officeart/2005/8/layout/hierarchy2"/>
    <dgm:cxn modelId="{FB307477-F2B1-4460-8F52-7FFFC7179918}" type="presParOf" srcId="{4D3ED7F4-3F90-407C-BB51-C21893364097}" destId="{21E1F20F-7457-449A-8F87-1F1002852E3E}" srcOrd="0" destOrd="0" presId="urn:microsoft.com/office/officeart/2005/8/layout/hierarchy2"/>
    <dgm:cxn modelId="{63F30752-DBE3-4668-82DA-671712F61B1B}" type="presParOf" srcId="{4D3ED7F4-3F90-407C-BB51-C21893364097}" destId="{1894FFC4-6B1F-4606-B5ED-5A91BB14ABB4}" srcOrd="1" destOrd="0" presId="urn:microsoft.com/office/officeart/2005/8/layout/hierarchy2"/>
    <dgm:cxn modelId="{FE54D9AC-D146-4376-BA1F-6DED5B962761}" type="presParOf" srcId="{1894FFC4-6B1F-4606-B5ED-5A91BB14ABB4}" destId="{CB63108F-F12E-438F-B69A-1C2A1F3838CC}" srcOrd="0" destOrd="0" presId="urn:microsoft.com/office/officeart/2005/8/layout/hierarchy2"/>
    <dgm:cxn modelId="{3E69DD10-A73A-4245-AEF3-00FC33EBF978}" type="presParOf" srcId="{CB63108F-F12E-438F-B69A-1C2A1F3838CC}" destId="{CC4457D1-C3B9-4EDB-A3F4-62178DB16ADE}" srcOrd="0" destOrd="0" presId="urn:microsoft.com/office/officeart/2005/8/layout/hierarchy2"/>
    <dgm:cxn modelId="{F07482AB-8060-4588-BE60-E181172EE2D9}" type="presParOf" srcId="{1894FFC4-6B1F-4606-B5ED-5A91BB14ABB4}" destId="{D882612D-8D93-466A-961C-7E6149BD82B3}" srcOrd="1" destOrd="0" presId="urn:microsoft.com/office/officeart/2005/8/layout/hierarchy2"/>
    <dgm:cxn modelId="{A0B996EC-39A6-4086-AF02-46A7FDAF138B}" type="presParOf" srcId="{D882612D-8D93-466A-961C-7E6149BD82B3}" destId="{FEFE142F-837B-480B-9541-72ADDC5BA2AC}" srcOrd="0" destOrd="0" presId="urn:microsoft.com/office/officeart/2005/8/layout/hierarchy2"/>
    <dgm:cxn modelId="{38585904-E55F-43DA-A805-57AB64336DEF}" type="presParOf" srcId="{D882612D-8D93-466A-961C-7E6149BD82B3}" destId="{CF1426A3-D836-4313-A8E6-1B77D0AA5483}" srcOrd="1" destOrd="0" presId="urn:microsoft.com/office/officeart/2005/8/layout/hierarchy2"/>
    <dgm:cxn modelId="{7073BA56-276B-4F46-9CA3-B5FDEF7D83B4}" type="presParOf" srcId="{1894FFC4-6B1F-4606-B5ED-5A91BB14ABB4}" destId="{A9E58833-ABD6-4E09-B7E6-E25A780A0623}" srcOrd="2" destOrd="0" presId="urn:microsoft.com/office/officeart/2005/8/layout/hierarchy2"/>
    <dgm:cxn modelId="{1C198FAD-54F8-433A-9F89-BA1455AE36F6}" type="presParOf" srcId="{A9E58833-ABD6-4E09-B7E6-E25A780A0623}" destId="{C74259C7-F57D-4635-9AB2-820E7A698D58}" srcOrd="0" destOrd="0" presId="urn:microsoft.com/office/officeart/2005/8/layout/hierarchy2"/>
    <dgm:cxn modelId="{FAC573DA-1480-4811-BCA9-7B53B0CFE614}" type="presParOf" srcId="{1894FFC4-6B1F-4606-B5ED-5A91BB14ABB4}" destId="{158BE7AD-56E2-4F71-A5EA-D32AEE07B6B1}" srcOrd="3" destOrd="0" presId="urn:microsoft.com/office/officeart/2005/8/layout/hierarchy2"/>
    <dgm:cxn modelId="{2564ABBF-C19F-43D3-A9DC-648C059F77E0}" type="presParOf" srcId="{158BE7AD-56E2-4F71-A5EA-D32AEE07B6B1}" destId="{183DA263-01E0-4EF0-8446-ED720AAF319F}" srcOrd="0" destOrd="0" presId="urn:microsoft.com/office/officeart/2005/8/layout/hierarchy2"/>
    <dgm:cxn modelId="{52D5AF41-87ED-4240-9304-54C34DA1B6AE}" type="presParOf" srcId="{158BE7AD-56E2-4F71-A5EA-D32AEE07B6B1}" destId="{D2D4C2B2-5A6D-4FEF-A5D4-8E95CA0A57F8}" srcOrd="1" destOrd="0" presId="urn:microsoft.com/office/officeart/2005/8/layout/hierarchy2"/>
    <dgm:cxn modelId="{DFB69A42-470E-4FE8-81A0-2317F722E94B}" type="presParOf" srcId="{1894FFC4-6B1F-4606-B5ED-5A91BB14ABB4}" destId="{CADF12EE-267C-4216-A6E6-14AC9444243D}" srcOrd="4" destOrd="0" presId="urn:microsoft.com/office/officeart/2005/8/layout/hierarchy2"/>
    <dgm:cxn modelId="{BECCE8E9-4F9E-4561-AF0D-2B44A3EB319D}" type="presParOf" srcId="{CADF12EE-267C-4216-A6E6-14AC9444243D}" destId="{9DD7A652-515F-4666-B127-BA51B1BF4D13}" srcOrd="0" destOrd="0" presId="urn:microsoft.com/office/officeart/2005/8/layout/hierarchy2"/>
    <dgm:cxn modelId="{6736B7EB-9557-4D06-A919-E1FD35205D89}" type="presParOf" srcId="{1894FFC4-6B1F-4606-B5ED-5A91BB14ABB4}" destId="{0CF4D669-AABE-42B1-9E39-FC0ECBC08C48}" srcOrd="5" destOrd="0" presId="urn:microsoft.com/office/officeart/2005/8/layout/hierarchy2"/>
    <dgm:cxn modelId="{13C4BDD8-E206-44F1-AC10-EB84EA81267B}" type="presParOf" srcId="{0CF4D669-AABE-42B1-9E39-FC0ECBC08C48}" destId="{DCA97AAE-12AC-45D3-B9D4-0D2FF8149844}" srcOrd="0" destOrd="0" presId="urn:microsoft.com/office/officeart/2005/8/layout/hierarchy2"/>
    <dgm:cxn modelId="{37F3AF4C-9E72-4B78-BDF7-0FC1EF8E2C58}" type="presParOf" srcId="{0CF4D669-AABE-42B1-9E39-FC0ECBC08C48}" destId="{D1CD0E35-DB0E-4429-818F-0B7CA967A6F5}" srcOrd="1" destOrd="0" presId="urn:microsoft.com/office/officeart/2005/8/layout/hierarchy2"/>
    <dgm:cxn modelId="{E3EF93F8-87AB-4F61-A177-6EBC6EE87E54}" type="presParOf" srcId="{1894FFC4-6B1F-4606-B5ED-5A91BB14ABB4}" destId="{84CCCFC9-B7DF-4568-B7F2-DCBE900F1A69}" srcOrd="6" destOrd="0" presId="urn:microsoft.com/office/officeart/2005/8/layout/hierarchy2"/>
    <dgm:cxn modelId="{0B7829EB-236C-4C3B-8699-5E3DEA7D39A6}" type="presParOf" srcId="{84CCCFC9-B7DF-4568-B7F2-DCBE900F1A69}" destId="{EA05B82A-56FA-49BA-9BC6-EE273475D680}" srcOrd="0" destOrd="0" presId="urn:microsoft.com/office/officeart/2005/8/layout/hierarchy2"/>
    <dgm:cxn modelId="{805D3D20-C576-4E01-97EA-2B6CB174BAFC}" type="presParOf" srcId="{1894FFC4-6B1F-4606-B5ED-5A91BB14ABB4}" destId="{BF57C095-E072-4B24-AF09-6AA3F8A19903}" srcOrd="7" destOrd="0" presId="urn:microsoft.com/office/officeart/2005/8/layout/hierarchy2"/>
    <dgm:cxn modelId="{89D10E4B-5ABF-4E5D-B428-8B725FECE9AB}" type="presParOf" srcId="{BF57C095-E072-4B24-AF09-6AA3F8A19903}" destId="{39D9C627-4F00-4CD2-86B6-82EB2C815066}" srcOrd="0" destOrd="0" presId="urn:microsoft.com/office/officeart/2005/8/layout/hierarchy2"/>
    <dgm:cxn modelId="{8DA6ABD9-3DBF-4633-AAC2-5A65C57112B0}" type="presParOf" srcId="{BF57C095-E072-4B24-AF09-6AA3F8A19903}" destId="{01B2BCF5-3FFF-4976-9A8D-A17FF17DC9A1}" srcOrd="1" destOrd="0" presId="urn:microsoft.com/office/officeart/2005/8/layout/hierarchy2"/>
    <dgm:cxn modelId="{4B61D200-AD23-4B06-83DD-87439709F660}" type="presParOf" srcId="{1894FFC4-6B1F-4606-B5ED-5A91BB14ABB4}" destId="{10662F5B-7221-4AF7-BED4-60A6350EE482}" srcOrd="8" destOrd="0" presId="urn:microsoft.com/office/officeart/2005/8/layout/hierarchy2"/>
    <dgm:cxn modelId="{F7584975-C709-4EF7-9394-595130515BFC}" type="presParOf" srcId="{10662F5B-7221-4AF7-BED4-60A6350EE482}" destId="{E6052E90-B3D5-4FD1-9F78-8611D6958937}" srcOrd="0" destOrd="0" presId="urn:microsoft.com/office/officeart/2005/8/layout/hierarchy2"/>
    <dgm:cxn modelId="{95B24FEE-D5C7-47A1-80FA-73A1ABBFAE0F}" type="presParOf" srcId="{1894FFC4-6B1F-4606-B5ED-5A91BB14ABB4}" destId="{1124CAC0-2BA7-4B10-B68A-9A08DFD12E39}" srcOrd="9" destOrd="0" presId="urn:microsoft.com/office/officeart/2005/8/layout/hierarchy2"/>
    <dgm:cxn modelId="{78965D4F-8A91-4169-A3A0-DA5121E5A7C5}" type="presParOf" srcId="{1124CAC0-2BA7-4B10-B68A-9A08DFD12E39}" destId="{2B00D2DD-D7E9-4804-9E04-01F5F22553F8}" srcOrd="0" destOrd="0" presId="urn:microsoft.com/office/officeart/2005/8/layout/hierarchy2"/>
    <dgm:cxn modelId="{4F8A61A5-ACCF-42A1-A1E9-CBC3E66B67A9}" type="presParOf" srcId="{1124CAC0-2BA7-4B10-B68A-9A08DFD12E39}" destId="{EB1D26EF-87D7-4D2D-B653-26DF249214A3}" srcOrd="1" destOrd="0" presId="urn:microsoft.com/office/officeart/2005/8/layout/hierarchy2"/>
    <dgm:cxn modelId="{292E9643-0E4C-4DAF-A9F3-87BA813449FB}" type="presParOf" srcId="{1894FFC4-6B1F-4606-B5ED-5A91BB14ABB4}" destId="{1C6ACBC7-FDB9-4D19-8DA3-DE578E60D5F1}" srcOrd="10" destOrd="0" presId="urn:microsoft.com/office/officeart/2005/8/layout/hierarchy2"/>
    <dgm:cxn modelId="{F3ED7DFB-A583-46F7-B47A-6F8BE1C5BFBD}" type="presParOf" srcId="{1C6ACBC7-FDB9-4D19-8DA3-DE578E60D5F1}" destId="{9327B900-2A4A-4261-8D43-B3326D1DC22D}" srcOrd="0" destOrd="0" presId="urn:microsoft.com/office/officeart/2005/8/layout/hierarchy2"/>
    <dgm:cxn modelId="{DCC5E661-495F-4545-AAC2-6FC516ACC413}" type="presParOf" srcId="{1894FFC4-6B1F-4606-B5ED-5A91BB14ABB4}" destId="{ABCB9504-8F85-4B26-9E04-23DE835C0067}" srcOrd="11" destOrd="0" presId="urn:microsoft.com/office/officeart/2005/8/layout/hierarchy2"/>
    <dgm:cxn modelId="{CAB486F4-4A68-42EC-8C11-E21FE02879CC}" type="presParOf" srcId="{ABCB9504-8F85-4B26-9E04-23DE835C0067}" destId="{48EEE063-F8EE-4D82-B040-31F5D3AF7E8A}" srcOrd="0" destOrd="0" presId="urn:microsoft.com/office/officeart/2005/8/layout/hierarchy2"/>
    <dgm:cxn modelId="{E549D6B7-6B18-47AB-B57D-4C38695A9B65}" type="presParOf" srcId="{ABCB9504-8F85-4B26-9E04-23DE835C0067}" destId="{7D448FAC-DF4F-4914-A906-A29E8D7746C0}" srcOrd="1" destOrd="0" presId="urn:microsoft.com/office/officeart/2005/8/layout/hierarchy2"/>
    <dgm:cxn modelId="{338CAE42-B2D9-43D5-BEA5-749E10D84C49}" type="presParOf" srcId="{1894FFC4-6B1F-4606-B5ED-5A91BB14ABB4}" destId="{30AADA4D-4149-4AF1-89F7-8A932EB1A22F}" srcOrd="12" destOrd="0" presId="urn:microsoft.com/office/officeart/2005/8/layout/hierarchy2"/>
    <dgm:cxn modelId="{C5AFCCFF-B5E5-4D8A-B0C3-CA7BD14A84E9}" type="presParOf" srcId="{30AADA4D-4149-4AF1-89F7-8A932EB1A22F}" destId="{F916C053-F8BD-436E-83E0-61AC62E3395C}" srcOrd="0" destOrd="0" presId="urn:microsoft.com/office/officeart/2005/8/layout/hierarchy2"/>
    <dgm:cxn modelId="{F52DA9EF-5FC2-432A-99A2-586B504D4E5D}" type="presParOf" srcId="{1894FFC4-6B1F-4606-B5ED-5A91BB14ABB4}" destId="{B7D13905-FE20-426C-86C0-E16C410F6D74}" srcOrd="13" destOrd="0" presId="urn:microsoft.com/office/officeart/2005/8/layout/hierarchy2"/>
    <dgm:cxn modelId="{BC13AFFC-ED34-4F47-8689-56CCB64821A3}" type="presParOf" srcId="{B7D13905-FE20-426C-86C0-E16C410F6D74}" destId="{D276C726-5926-4018-A878-D155D57FED9B}" srcOrd="0" destOrd="0" presId="urn:microsoft.com/office/officeart/2005/8/layout/hierarchy2"/>
    <dgm:cxn modelId="{F0767CF3-84BB-41E1-9688-2C8A6BFAC50B}" type="presParOf" srcId="{B7D13905-FE20-426C-86C0-E16C410F6D74}" destId="{63C66B83-DEEF-4E9D-B1B9-A1BB25A9A8ED}"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B8B415-15D7-42D8-A2FD-17D5717EF000}" type="doc">
      <dgm:prSet loTypeId="urn:microsoft.com/office/officeart/2005/8/layout/hierarchy5" loCatId="hierarchy" qsTypeId="urn:microsoft.com/office/officeart/2005/8/quickstyle/simple3" qsCatId="simple" csTypeId="urn:microsoft.com/office/officeart/2005/8/colors/colorful5" csCatId="colorful" phldr="1"/>
      <dgm:spPr/>
      <dgm:t>
        <a:bodyPr/>
        <a:lstStyle/>
        <a:p>
          <a:endParaRPr lang="ru-RU"/>
        </a:p>
      </dgm:t>
    </dgm:pt>
    <dgm:pt modelId="{D1DD7F95-BF24-4A60-8DC2-EEBC372004FE}">
      <dgm:prSet phldrT="[Текст]" custT="1"/>
      <dgm:spPr/>
      <dgm:t>
        <a:bodyPr/>
        <a:lstStyle/>
        <a:p>
          <a:r>
            <a:rPr lang="ru-RU" sz="3600" b="1" dirty="0" smtClean="0">
              <a:effectLst>
                <a:outerShdw blurRad="38100" dist="38100" dir="2700000" algn="tl">
                  <a:srgbClr val="000000">
                    <a:alpha val="43137"/>
                  </a:srgbClr>
                </a:outerShdw>
              </a:effectLst>
            </a:rPr>
            <a:t>Деятельностный</a:t>
          </a:r>
          <a:endParaRPr lang="ru-RU" sz="2000" b="1" dirty="0" smtClean="0">
            <a:effectLst>
              <a:outerShdw blurRad="38100" dist="38100" dir="2700000" algn="tl">
                <a:srgbClr val="000000">
                  <a:alpha val="43137"/>
                </a:srgbClr>
              </a:outerShdw>
            </a:effectLst>
          </a:endParaRPr>
        </a:p>
        <a:p>
          <a:r>
            <a:rPr lang="ru-RU" sz="2000" b="1" dirty="0" smtClean="0"/>
            <a:t>(отражение отношения к миру в деятельности)</a:t>
          </a:r>
          <a:endParaRPr lang="ru-RU" sz="2000" b="1" dirty="0"/>
        </a:p>
      </dgm:t>
    </dgm:pt>
    <dgm:pt modelId="{D5E7FED0-2359-4421-BC45-00578B3B53DB}" type="parTrans" cxnId="{8F2F0B38-D1A0-47D8-A58A-BE93706405BD}">
      <dgm:prSet/>
      <dgm:spPr/>
      <dgm:t>
        <a:bodyPr/>
        <a:lstStyle/>
        <a:p>
          <a:endParaRPr lang="ru-RU" sz="2800"/>
        </a:p>
      </dgm:t>
    </dgm:pt>
    <dgm:pt modelId="{E54D70AB-F99E-46BF-B782-7E192FA960F7}" type="sibTrans" cxnId="{8F2F0B38-D1A0-47D8-A58A-BE93706405BD}">
      <dgm:prSet/>
      <dgm:spPr/>
      <dgm:t>
        <a:bodyPr/>
        <a:lstStyle/>
        <a:p>
          <a:endParaRPr lang="ru-RU" sz="2800"/>
        </a:p>
      </dgm:t>
    </dgm:pt>
    <dgm:pt modelId="{6E1D982E-CBD1-4938-A8BF-F10BD03EF83C}">
      <dgm:prSet custT="1"/>
      <dgm:spPr/>
      <dgm:t>
        <a:bodyPr/>
        <a:lstStyle/>
        <a:p>
          <a:r>
            <a:rPr lang="ru-RU" sz="2400" b="1" dirty="0" smtClean="0"/>
            <a:t>Труд</a:t>
          </a:r>
          <a:endParaRPr lang="ru-RU" sz="2400" b="1" dirty="0"/>
        </a:p>
      </dgm:t>
    </dgm:pt>
    <dgm:pt modelId="{BA55739D-7FB0-43C8-A94E-2B4C33C2ACFB}" type="parTrans" cxnId="{DCE36AD6-64F6-4B7B-9B87-F2C4D10BF36D}">
      <dgm:prSet custT="1"/>
      <dgm:spPr/>
      <dgm:t>
        <a:bodyPr/>
        <a:lstStyle/>
        <a:p>
          <a:endParaRPr lang="ru-RU" sz="1100"/>
        </a:p>
      </dgm:t>
    </dgm:pt>
    <dgm:pt modelId="{889D6637-478F-4574-9155-BAF978E6120E}" type="sibTrans" cxnId="{DCE36AD6-64F6-4B7B-9B87-F2C4D10BF36D}">
      <dgm:prSet/>
      <dgm:spPr/>
      <dgm:t>
        <a:bodyPr/>
        <a:lstStyle/>
        <a:p>
          <a:endParaRPr lang="ru-RU" sz="2800"/>
        </a:p>
      </dgm:t>
    </dgm:pt>
    <dgm:pt modelId="{89A15434-EA26-4B0C-A1EA-45482FF0AF50}">
      <dgm:prSet custT="1"/>
      <dgm:spPr/>
      <dgm:t>
        <a:bodyPr/>
        <a:lstStyle/>
        <a:p>
          <a:r>
            <a:rPr lang="ru-RU" sz="2400" b="1" dirty="0" smtClean="0"/>
            <a:t>Игра</a:t>
          </a:r>
          <a:endParaRPr lang="ru-RU" sz="2400" b="1" dirty="0"/>
        </a:p>
      </dgm:t>
    </dgm:pt>
    <dgm:pt modelId="{A0158FDA-00D2-4D65-83F1-5EF0A7AE54EF}" type="parTrans" cxnId="{C2A8309D-A221-4BC4-97B9-090B99282B63}">
      <dgm:prSet custT="1"/>
      <dgm:spPr/>
      <dgm:t>
        <a:bodyPr/>
        <a:lstStyle/>
        <a:p>
          <a:endParaRPr lang="ru-RU" sz="800"/>
        </a:p>
      </dgm:t>
    </dgm:pt>
    <dgm:pt modelId="{CE5941E9-3448-4E87-A98A-4DFC06EA6318}" type="sibTrans" cxnId="{C2A8309D-A221-4BC4-97B9-090B99282B63}">
      <dgm:prSet/>
      <dgm:spPr/>
      <dgm:t>
        <a:bodyPr/>
        <a:lstStyle/>
        <a:p>
          <a:endParaRPr lang="ru-RU" sz="2800"/>
        </a:p>
      </dgm:t>
    </dgm:pt>
    <dgm:pt modelId="{C1CDC5A2-40AA-477D-879E-0045C9DD33F9}">
      <dgm:prSet custT="1"/>
      <dgm:spPr/>
      <dgm:t>
        <a:bodyPr/>
        <a:lstStyle/>
        <a:p>
          <a:r>
            <a:rPr lang="ru-RU" sz="2400" b="1" dirty="0" smtClean="0"/>
            <a:t>Продуктивная деятельность</a:t>
          </a:r>
          <a:endParaRPr lang="ru-RU" sz="2400" b="1" dirty="0"/>
        </a:p>
      </dgm:t>
    </dgm:pt>
    <dgm:pt modelId="{743E60B0-9A69-4B75-8A3C-A0E0B30AD4C7}" type="parTrans" cxnId="{03102543-80CB-4385-A7D6-79036F9D6A2B}">
      <dgm:prSet custT="1"/>
      <dgm:spPr/>
      <dgm:t>
        <a:bodyPr/>
        <a:lstStyle/>
        <a:p>
          <a:endParaRPr lang="ru-RU" sz="800"/>
        </a:p>
      </dgm:t>
    </dgm:pt>
    <dgm:pt modelId="{D372B53B-2E20-4105-8DD9-C3675105E5DF}" type="sibTrans" cxnId="{03102543-80CB-4385-A7D6-79036F9D6A2B}">
      <dgm:prSet/>
      <dgm:spPr/>
      <dgm:t>
        <a:bodyPr/>
        <a:lstStyle/>
        <a:p>
          <a:endParaRPr lang="ru-RU" sz="2800"/>
        </a:p>
      </dgm:t>
    </dgm:pt>
    <dgm:pt modelId="{7501E556-4D4D-444A-B23D-267D7BAB3694}">
      <dgm:prSet custT="1"/>
      <dgm:spPr/>
      <dgm:t>
        <a:bodyPr/>
        <a:lstStyle/>
        <a:p>
          <a:r>
            <a:rPr lang="ru-RU" sz="2400" b="1" dirty="0" smtClean="0"/>
            <a:t>Музыкальная деятельность</a:t>
          </a:r>
          <a:endParaRPr lang="ru-RU" sz="2400" b="1" dirty="0"/>
        </a:p>
      </dgm:t>
    </dgm:pt>
    <dgm:pt modelId="{C4CBADCD-4EF1-4A32-B3B8-121A6D915898}" type="parTrans" cxnId="{33A7AD46-969A-45A2-A7A7-5B25025712C6}">
      <dgm:prSet custT="1"/>
      <dgm:spPr/>
      <dgm:t>
        <a:bodyPr/>
        <a:lstStyle/>
        <a:p>
          <a:endParaRPr lang="ru-RU" sz="800"/>
        </a:p>
      </dgm:t>
    </dgm:pt>
    <dgm:pt modelId="{E4883846-E52D-4B25-B6E2-C1F4F68C3669}" type="sibTrans" cxnId="{33A7AD46-969A-45A2-A7A7-5B25025712C6}">
      <dgm:prSet/>
      <dgm:spPr/>
      <dgm:t>
        <a:bodyPr/>
        <a:lstStyle/>
        <a:p>
          <a:endParaRPr lang="ru-RU" sz="2800"/>
        </a:p>
      </dgm:t>
    </dgm:pt>
    <dgm:pt modelId="{452D657A-D73F-43CA-9225-22C6099BCD0B}">
      <dgm:prSet custT="1"/>
      <dgm:spPr/>
      <dgm:t>
        <a:bodyPr/>
        <a:lstStyle/>
        <a:p>
          <a:r>
            <a:rPr lang="ru-RU" sz="2400" b="1" dirty="0" smtClean="0"/>
            <a:t>Познавательная деятельность</a:t>
          </a:r>
          <a:endParaRPr lang="ru-RU" sz="2400" b="1" dirty="0"/>
        </a:p>
      </dgm:t>
    </dgm:pt>
    <dgm:pt modelId="{8F2F4253-9CFF-4D06-8223-2453F1039D84}" type="parTrans" cxnId="{5185C420-77E8-4C43-9D63-EA744D36AAC8}">
      <dgm:prSet custT="1"/>
      <dgm:spPr/>
      <dgm:t>
        <a:bodyPr/>
        <a:lstStyle/>
        <a:p>
          <a:endParaRPr lang="ru-RU" sz="1100"/>
        </a:p>
      </dgm:t>
    </dgm:pt>
    <dgm:pt modelId="{D5E49ABC-2240-4E16-BA87-74D74C993ADF}" type="sibTrans" cxnId="{5185C420-77E8-4C43-9D63-EA744D36AAC8}">
      <dgm:prSet/>
      <dgm:spPr/>
      <dgm:t>
        <a:bodyPr/>
        <a:lstStyle/>
        <a:p>
          <a:endParaRPr lang="ru-RU" sz="2800"/>
        </a:p>
      </dgm:t>
    </dgm:pt>
    <dgm:pt modelId="{1B96E60D-5E5C-4942-8C4A-9133E821964B}" type="pres">
      <dgm:prSet presAssocID="{A0B8B415-15D7-42D8-A2FD-17D5717EF000}" presName="mainComposite" presStyleCnt="0">
        <dgm:presLayoutVars>
          <dgm:chPref val="1"/>
          <dgm:dir/>
          <dgm:animOne val="branch"/>
          <dgm:animLvl val="lvl"/>
          <dgm:resizeHandles val="exact"/>
        </dgm:presLayoutVars>
      </dgm:prSet>
      <dgm:spPr/>
      <dgm:t>
        <a:bodyPr/>
        <a:lstStyle/>
        <a:p>
          <a:endParaRPr lang="ru-RU"/>
        </a:p>
      </dgm:t>
    </dgm:pt>
    <dgm:pt modelId="{054F0CD8-391C-413E-9878-37F6532A745F}" type="pres">
      <dgm:prSet presAssocID="{A0B8B415-15D7-42D8-A2FD-17D5717EF000}" presName="hierFlow" presStyleCnt="0"/>
      <dgm:spPr/>
    </dgm:pt>
    <dgm:pt modelId="{8AAE02F0-D2A8-4B27-9EA0-D1B2660FB34B}" type="pres">
      <dgm:prSet presAssocID="{A0B8B415-15D7-42D8-A2FD-17D5717EF000}" presName="hierChild1" presStyleCnt="0">
        <dgm:presLayoutVars>
          <dgm:chPref val="1"/>
          <dgm:animOne val="branch"/>
          <dgm:animLvl val="lvl"/>
        </dgm:presLayoutVars>
      </dgm:prSet>
      <dgm:spPr/>
    </dgm:pt>
    <dgm:pt modelId="{F4232B9E-4D24-4B0D-BF1C-09E293893440}" type="pres">
      <dgm:prSet presAssocID="{D1DD7F95-BF24-4A60-8DC2-EEBC372004FE}" presName="Name17" presStyleCnt="0"/>
      <dgm:spPr/>
    </dgm:pt>
    <dgm:pt modelId="{6F785EB9-B85D-457D-B879-6157A2B5A682}" type="pres">
      <dgm:prSet presAssocID="{D1DD7F95-BF24-4A60-8DC2-EEBC372004FE}" presName="level1Shape" presStyleLbl="node0" presStyleIdx="0" presStyleCnt="1" custScaleX="171427" custScaleY="173895">
        <dgm:presLayoutVars>
          <dgm:chPref val="3"/>
        </dgm:presLayoutVars>
      </dgm:prSet>
      <dgm:spPr/>
      <dgm:t>
        <a:bodyPr/>
        <a:lstStyle/>
        <a:p>
          <a:endParaRPr lang="ru-RU"/>
        </a:p>
      </dgm:t>
    </dgm:pt>
    <dgm:pt modelId="{51A94281-1A94-4A3C-BBB1-3993C7674D5A}" type="pres">
      <dgm:prSet presAssocID="{D1DD7F95-BF24-4A60-8DC2-EEBC372004FE}" presName="hierChild2" presStyleCnt="0"/>
      <dgm:spPr/>
    </dgm:pt>
    <dgm:pt modelId="{FA1C90D2-08B6-4943-9C24-9EA27BA77359}" type="pres">
      <dgm:prSet presAssocID="{BA55739D-7FB0-43C8-A94E-2B4C33C2ACFB}" presName="Name25" presStyleLbl="parChTrans1D2" presStyleIdx="0" presStyleCnt="5"/>
      <dgm:spPr/>
      <dgm:t>
        <a:bodyPr/>
        <a:lstStyle/>
        <a:p>
          <a:endParaRPr lang="ru-RU"/>
        </a:p>
      </dgm:t>
    </dgm:pt>
    <dgm:pt modelId="{CE402D0D-61A0-4737-83B3-B498C12547A6}" type="pres">
      <dgm:prSet presAssocID="{BA55739D-7FB0-43C8-A94E-2B4C33C2ACFB}" presName="connTx" presStyleLbl="parChTrans1D2" presStyleIdx="0" presStyleCnt="5"/>
      <dgm:spPr/>
      <dgm:t>
        <a:bodyPr/>
        <a:lstStyle/>
        <a:p>
          <a:endParaRPr lang="ru-RU"/>
        </a:p>
      </dgm:t>
    </dgm:pt>
    <dgm:pt modelId="{36F6FE42-BA15-44F6-A805-FB96DFE0FB7B}" type="pres">
      <dgm:prSet presAssocID="{6E1D982E-CBD1-4938-A8BF-F10BD03EF83C}" presName="Name30" presStyleCnt="0"/>
      <dgm:spPr/>
    </dgm:pt>
    <dgm:pt modelId="{46206906-4C6B-4509-8E7A-035B5180F365}" type="pres">
      <dgm:prSet presAssocID="{6E1D982E-CBD1-4938-A8BF-F10BD03EF83C}" presName="level2Shape" presStyleLbl="node2" presStyleIdx="0" presStyleCnt="5" custScaleX="109244"/>
      <dgm:spPr/>
      <dgm:t>
        <a:bodyPr/>
        <a:lstStyle/>
        <a:p>
          <a:endParaRPr lang="ru-RU"/>
        </a:p>
      </dgm:t>
    </dgm:pt>
    <dgm:pt modelId="{8B32E528-2EA3-4814-9B63-8D23033353F8}" type="pres">
      <dgm:prSet presAssocID="{6E1D982E-CBD1-4938-A8BF-F10BD03EF83C}" presName="hierChild3" presStyleCnt="0"/>
      <dgm:spPr/>
    </dgm:pt>
    <dgm:pt modelId="{6D704B42-373A-4B9D-BD6D-E62BFF3A0061}" type="pres">
      <dgm:prSet presAssocID="{A0158FDA-00D2-4D65-83F1-5EF0A7AE54EF}" presName="Name25" presStyleLbl="parChTrans1D2" presStyleIdx="1" presStyleCnt="5"/>
      <dgm:spPr/>
      <dgm:t>
        <a:bodyPr/>
        <a:lstStyle/>
        <a:p>
          <a:endParaRPr lang="ru-RU"/>
        </a:p>
      </dgm:t>
    </dgm:pt>
    <dgm:pt modelId="{AF97DA99-A950-4C5D-B52C-DD17A591FEF2}" type="pres">
      <dgm:prSet presAssocID="{A0158FDA-00D2-4D65-83F1-5EF0A7AE54EF}" presName="connTx" presStyleLbl="parChTrans1D2" presStyleIdx="1" presStyleCnt="5"/>
      <dgm:spPr/>
      <dgm:t>
        <a:bodyPr/>
        <a:lstStyle/>
        <a:p>
          <a:endParaRPr lang="ru-RU"/>
        </a:p>
      </dgm:t>
    </dgm:pt>
    <dgm:pt modelId="{44A3FB50-EBE1-42FC-8DE7-BA31AAF21E7B}" type="pres">
      <dgm:prSet presAssocID="{89A15434-EA26-4B0C-A1EA-45482FF0AF50}" presName="Name30" presStyleCnt="0"/>
      <dgm:spPr/>
    </dgm:pt>
    <dgm:pt modelId="{A36582D1-DA0E-4501-9F22-D6900174ECFC}" type="pres">
      <dgm:prSet presAssocID="{89A15434-EA26-4B0C-A1EA-45482FF0AF50}" presName="level2Shape" presStyleLbl="node2" presStyleIdx="1" presStyleCnt="5" custScaleX="109244"/>
      <dgm:spPr/>
      <dgm:t>
        <a:bodyPr/>
        <a:lstStyle/>
        <a:p>
          <a:endParaRPr lang="ru-RU"/>
        </a:p>
      </dgm:t>
    </dgm:pt>
    <dgm:pt modelId="{19F226C8-4554-47EA-ACA2-B7757D00FA30}" type="pres">
      <dgm:prSet presAssocID="{89A15434-EA26-4B0C-A1EA-45482FF0AF50}" presName="hierChild3" presStyleCnt="0"/>
      <dgm:spPr/>
    </dgm:pt>
    <dgm:pt modelId="{43B15CBD-0622-466A-B326-E9DDDCB99A3C}" type="pres">
      <dgm:prSet presAssocID="{743E60B0-9A69-4B75-8A3C-A0E0B30AD4C7}" presName="Name25" presStyleLbl="parChTrans1D2" presStyleIdx="2" presStyleCnt="5"/>
      <dgm:spPr/>
      <dgm:t>
        <a:bodyPr/>
        <a:lstStyle/>
        <a:p>
          <a:endParaRPr lang="ru-RU"/>
        </a:p>
      </dgm:t>
    </dgm:pt>
    <dgm:pt modelId="{D68ED69C-3CF5-493F-9176-319163AF2C72}" type="pres">
      <dgm:prSet presAssocID="{743E60B0-9A69-4B75-8A3C-A0E0B30AD4C7}" presName="connTx" presStyleLbl="parChTrans1D2" presStyleIdx="2" presStyleCnt="5"/>
      <dgm:spPr/>
      <dgm:t>
        <a:bodyPr/>
        <a:lstStyle/>
        <a:p>
          <a:endParaRPr lang="ru-RU"/>
        </a:p>
      </dgm:t>
    </dgm:pt>
    <dgm:pt modelId="{6D1A9A97-8839-49E6-B016-1092806FEB8B}" type="pres">
      <dgm:prSet presAssocID="{C1CDC5A2-40AA-477D-879E-0045C9DD33F9}" presName="Name30" presStyleCnt="0"/>
      <dgm:spPr/>
    </dgm:pt>
    <dgm:pt modelId="{470CA695-49F1-41EB-B2AC-A3681E10ED0B}" type="pres">
      <dgm:prSet presAssocID="{C1CDC5A2-40AA-477D-879E-0045C9DD33F9}" presName="level2Shape" presStyleLbl="node2" presStyleIdx="2" presStyleCnt="5" custScaleX="111063"/>
      <dgm:spPr/>
      <dgm:t>
        <a:bodyPr/>
        <a:lstStyle/>
        <a:p>
          <a:endParaRPr lang="ru-RU"/>
        </a:p>
      </dgm:t>
    </dgm:pt>
    <dgm:pt modelId="{AF5D5F4C-C8F5-45D3-8735-4CD2C4F3AD61}" type="pres">
      <dgm:prSet presAssocID="{C1CDC5A2-40AA-477D-879E-0045C9DD33F9}" presName="hierChild3" presStyleCnt="0"/>
      <dgm:spPr/>
    </dgm:pt>
    <dgm:pt modelId="{613961BC-74B4-41AB-B661-C434D7988BC0}" type="pres">
      <dgm:prSet presAssocID="{C4CBADCD-4EF1-4A32-B3B8-121A6D915898}" presName="Name25" presStyleLbl="parChTrans1D2" presStyleIdx="3" presStyleCnt="5"/>
      <dgm:spPr/>
      <dgm:t>
        <a:bodyPr/>
        <a:lstStyle/>
        <a:p>
          <a:endParaRPr lang="ru-RU"/>
        </a:p>
      </dgm:t>
    </dgm:pt>
    <dgm:pt modelId="{C64DF139-6917-4C42-B7D4-46A21C556276}" type="pres">
      <dgm:prSet presAssocID="{C4CBADCD-4EF1-4A32-B3B8-121A6D915898}" presName="connTx" presStyleLbl="parChTrans1D2" presStyleIdx="3" presStyleCnt="5"/>
      <dgm:spPr/>
      <dgm:t>
        <a:bodyPr/>
        <a:lstStyle/>
        <a:p>
          <a:endParaRPr lang="ru-RU"/>
        </a:p>
      </dgm:t>
    </dgm:pt>
    <dgm:pt modelId="{88EF059C-EDF2-49EC-BE05-470468036AD1}" type="pres">
      <dgm:prSet presAssocID="{7501E556-4D4D-444A-B23D-267D7BAB3694}" presName="Name30" presStyleCnt="0"/>
      <dgm:spPr/>
    </dgm:pt>
    <dgm:pt modelId="{444AA3D2-86D3-4C68-8A2D-07F4D2035F39}" type="pres">
      <dgm:prSet presAssocID="{7501E556-4D4D-444A-B23D-267D7BAB3694}" presName="level2Shape" presStyleLbl="node2" presStyleIdx="3" presStyleCnt="5" custScaleX="109243"/>
      <dgm:spPr/>
      <dgm:t>
        <a:bodyPr/>
        <a:lstStyle/>
        <a:p>
          <a:endParaRPr lang="ru-RU"/>
        </a:p>
      </dgm:t>
    </dgm:pt>
    <dgm:pt modelId="{A971326D-EF30-4AC4-9D9C-2CAE4BFD3CCA}" type="pres">
      <dgm:prSet presAssocID="{7501E556-4D4D-444A-B23D-267D7BAB3694}" presName="hierChild3" presStyleCnt="0"/>
      <dgm:spPr/>
    </dgm:pt>
    <dgm:pt modelId="{7BC40522-366E-47E7-BA73-625B7C946E7D}" type="pres">
      <dgm:prSet presAssocID="{8F2F4253-9CFF-4D06-8223-2453F1039D84}" presName="Name25" presStyleLbl="parChTrans1D2" presStyleIdx="4" presStyleCnt="5"/>
      <dgm:spPr/>
      <dgm:t>
        <a:bodyPr/>
        <a:lstStyle/>
        <a:p>
          <a:endParaRPr lang="ru-RU"/>
        </a:p>
      </dgm:t>
    </dgm:pt>
    <dgm:pt modelId="{6D3D0A12-7FB4-4D8A-93B4-C1C520D5BB2D}" type="pres">
      <dgm:prSet presAssocID="{8F2F4253-9CFF-4D06-8223-2453F1039D84}" presName="connTx" presStyleLbl="parChTrans1D2" presStyleIdx="4" presStyleCnt="5"/>
      <dgm:spPr/>
      <dgm:t>
        <a:bodyPr/>
        <a:lstStyle/>
        <a:p>
          <a:endParaRPr lang="ru-RU"/>
        </a:p>
      </dgm:t>
    </dgm:pt>
    <dgm:pt modelId="{FA28E8EC-AACD-400C-B467-613B65C08BCB}" type="pres">
      <dgm:prSet presAssocID="{452D657A-D73F-43CA-9225-22C6099BCD0B}" presName="Name30" presStyleCnt="0"/>
      <dgm:spPr/>
    </dgm:pt>
    <dgm:pt modelId="{7F23A42E-E262-4FDF-A79A-18BCCE09C6E5}" type="pres">
      <dgm:prSet presAssocID="{452D657A-D73F-43CA-9225-22C6099BCD0B}" presName="level2Shape" presStyleLbl="node2" presStyleIdx="4" presStyleCnt="5" custScaleX="111062"/>
      <dgm:spPr/>
      <dgm:t>
        <a:bodyPr/>
        <a:lstStyle/>
        <a:p>
          <a:endParaRPr lang="ru-RU"/>
        </a:p>
      </dgm:t>
    </dgm:pt>
    <dgm:pt modelId="{27762767-CD07-4193-BF0C-2E4EA91CC489}" type="pres">
      <dgm:prSet presAssocID="{452D657A-D73F-43CA-9225-22C6099BCD0B}" presName="hierChild3" presStyleCnt="0"/>
      <dgm:spPr/>
    </dgm:pt>
    <dgm:pt modelId="{E6B11FEF-1814-45B4-B1D3-F77D6C919D5C}" type="pres">
      <dgm:prSet presAssocID="{A0B8B415-15D7-42D8-A2FD-17D5717EF000}" presName="bgShapesFlow" presStyleCnt="0"/>
      <dgm:spPr/>
    </dgm:pt>
  </dgm:ptLst>
  <dgm:cxnLst>
    <dgm:cxn modelId="{C2A8309D-A221-4BC4-97B9-090B99282B63}" srcId="{D1DD7F95-BF24-4A60-8DC2-EEBC372004FE}" destId="{89A15434-EA26-4B0C-A1EA-45482FF0AF50}" srcOrd="1" destOrd="0" parTransId="{A0158FDA-00D2-4D65-83F1-5EF0A7AE54EF}" sibTransId="{CE5941E9-3448-4E87-A98A-4DFC06EA6318}"/>
    <dgm:cxn modelId="{DCE36AD6-64F6-4B7B-9B87-F2C4D10BF36D}" srcId="{D1DD7F95-BF24-4A60-8DC2-EEBC372004FE}" destId="{6E1D982E-CBD1-4938-A8BF-F10BD03EF83C}" srcOrd="0" destOrd="0" parTransId="{BA55739D-7FB0-43C8-A94E-2B4C33C2ACFB}" sibTransId="{889D6637-478F-4574-9155-BAF978E6120E}"/>
    <dgm:cxn modelId="{DFB6EA5E-B0AA-4733-AF27-C2F34B2E7ED5}" type="presOf" srcId="{BA55739D-7FB0-43C8-A94E-2B4C33C2ACFB}" destId="{FA1C90D2-08B6-4943-9C24-9EA27BA77359}" srcOrd="0" destOrd="0" presId="urn:microsoft.com/office/officeart/2005/8/layout/hierarchy5"/>
    <dgm:cxn modelId="{0AC6C279-6BE4-4348-8C08-25545FB548F9}" type="presOf" srcId="{8F2F4253-9CFF-4D06-8223-2453F1039D84}" destId="{6D3D0A12-7FB4-4D8A-93B4-C1C520D5BB2D}" srcOrd="1" destOrd="0" presId="urn:microsoft.com/office/officeart/2005/8/layout/hierarchy5"/>
    <dgm:cxn modelId="{8F2F0B38-D1A0-47D8-A58A-BE93706405BD}" srcId="{A0B8B415-15D7-42D8-A2FD-17D5717EF000}" destId="{D1DD7F95-BF24-4A60-8DC2-EEBC372004FE}" srcOrd="0" destOrd="0" parTransId="{D5E7FED0-2359-4421-BC45-00578B3B53DB}" sibTransId="{E54D70AB-F99E-46BF-B782-7E192FA960F7}"/>
    <dgm:cxn modelId="{374E69BE-825C-4903-96EF-FA1F7F5B7C75}" type="presOf" srcId="{A0158FDA-00D2-4D65-83F1-5EF0A7AE54EF}" destId="{6D704B42-373A-4B9D-BD6D-E62BFF3A0061}" srcOrd="0" destOrd="0" presId="urn:microsoft.com/office/officeart/2005/8/layout/hierarchy5"/>
    <dgm:cxn modelId="{9FCB753C-EAC2-43C4-8E64-45C40495671D}" type="presOf" srcId="{89A15434-EA26-4B0C-A1EA-45482FF0AF50}" destId="{A36582D1-DA0E-4501-9F22-D6900174ECFC}" srcOrd="0" destOrd="0" presId="urn:microsoft.com/office/officeart/2005/8/layout/hierarchy5"/>
    <dgm:cxn modelId="{33A7AD46-969A-45A2-A7A7-5B25025712C6}" srcId="{D1DD7F95-BF24-4A60-8DC2-EEBC372004FE}" destId="{7501E556-4D4D-444A-B23D-267D7BAB3694}" srcOrd="3" destOrd="0" parTransId="{C4CBADCD-4EF1-4A32-B3B8-121A6D915898}" sibTransId="{E4883846-E52D-4B25-B6E2-C1F4F68C3669}"/>
    <dgm:cxn modelId="{22FBEC1B-B553-478B-97A0-ECC298877830}" type="presOf" srcId="{6E1D982E-CBD1-4938-A8BF-F10BD03EF83C}" destId="{46206906-4C6B-4509-8E7A-035B5180F365}" srcOrd="0" destOrd="0" presId="urn:microsoft.com/office/officeart/2005/8/layout/hierarchy5"/>
    <dgm:cxn modelId="{5B26D646-AA49-424C-83AD-CED14E843007}" type="presOf" srcId="{C4CBADCD-4EF1-4A32-B3B8-121A6D915898}" destId="{C64DF139-6917-4C42-B7D4-46A21C556276}" srcOrd="1" destOrd="0" presId="urn:microsoft.com/office/officeart/2005/8/layout/hierarchy5"/>
    <dgm:cxn modelId="{5295522D-A5FC-433D-BE1D-ECED150C9394}" type="presOf" srcId="{BA55739D-7FB0-43C8-A94E-2B4C33C2ACFB}" destId="{CE402D0D-61A0-4737-83B3-B498C12547A6}" srcOrd="1" destOrd="0" presId="urn:microsoft.com/office/officeart/2005/8/layout/hierarchy5"/>
    <dgm:cxn modelId="{0CDA6B3E-9694-4FE6-B3C2-DFB4E2219323}" type="presOf" srcId="{C4CBADCD-4EF1-4A32-B3B8-121A6D915898}" destId="{613961BC-74B4-41AB-B661-C434D7988BC0}" srcOrd="0" destOrd="0" presId="urn:microsoft.com/office/officeart/2005/8/layout/hierarchy5"/>
    <dgm:cxn modelId="{FA521E01-B374-442C-8D74-EC7FD68E5E57}" type="presOf" srcId="{8F2F4253-9CFF-4D06-8223-2453F1039D84}" destId="{7BC40522-366E-47E7-BA73-625B7C946E7D}" srcOrd="0" destOrd="0" presId="urn:microsoft.com/office/officeart/2005/8/layout/hierarchy5"/>
    <dgm:cxn modelId="{56D17921-97CC-421F-A6F7-80C6684C476A}" type="presOf" srcId="{7501E556-4D4D-444A-B23D-267D7BAB3694}" destId="{444AA3D2-86D3-4C68-8A2D-07F4D2035F39}" srcOrd="0" destOrd="0" presId="urn:microsoft.com/office/officeart/2005/8/layout/hierarchy5"/>
    <dgm:cxn modelId="{8CEC6289-4256-44FB-9416-74A9636F7476}" type="presOf" srcId="{743E60B0-9A69-4B75-8A3C-A0E0B30AD4C7}" destId="{D68ED69C-3CF5-493F-9176-319163AF2C72}" srcOrd="1" destOrd="0" presId="urn:microsoft.com/office/officeart/2005/8/layout/hierarchy5"/>
    <dgm:cxn modelId="{013B4E26-1AD8-482B-9F7C-525060809536}" type="presOf" srcId="{452D657A-D73F-43CA-9225-22C6099BCD0B}" destId="{7F23A42E-E262-4FDF-A79A-18BCCE09C6E5}" srcOrd="0" destOrd="0" presId="urn:microsoft.com/office/officeart/2005/8/layout/hierarchy5"/>
    <dgm:cxn modelId="{5185C420-77E8-4C43-9D63-EA744D36AAC8}" srcId="{D1DD7F95-BF24-4A60-8DC2-EEBC372004FE}" destId="{452D657A-D73F-43CA-9225-22C6099BCD0B}" srcOrd="4" destOrd="0" parTransId="{8F2F4253-9CFF-4D06-8223-2453F1039D84}" sibTransId="{D5E49ABC-2240-4E16-BA87-74D74C993ADF}"/>
    <dgm:cxn modelId="{B86AE762-A3FC-48D4-A748-821636A4C303}" type="presOf" srcId="{743E60B0-9A69-4B75-8A3C-A0E0B30AD4C7}" destId="{43B15CBD-0622-466A-B326-E9DDDCB99A3C}" srcOrd="0" destOrd="0" presId="urn:microsoft.com/office/officeart/2005/8/layout/hierarchy5"/>
    <dgm:cxn modelId="{EF0E640D-915F-4922-BC24-5DECD12E372A}" type="presOf" srcId="{D1DD7F95-BF24-4A60-8DC2-EEBC372004FE}" destId="{6F785EB9-B85D-457D-B879-6157A2B5A682}" srcOrd="0" destOrd="0" presId="urn:microsoft.com/office/officeart/2005/8/layout/hierarchy5"/>
    <dgm:cxn modelId="{B5A1E8FD-1F3C-4D76-8C28-6A4DBC854AFC}" type="presOf" srcId="{C1CDC5A2-40AA-477D-879E-0045C9DD33F9}" destId="{470CA695-49F1-41EB-B2AC-A3681E10ED0B}" srcOrd="0" destOrd="0" presId="urn:microsoft.com/office/officeart/2005/8/layout/hierarchy5"/>
    <dgm:cxn modelId="{48CCA795-B9B3-48DF-A498-804CD240F58F}" type="presOf" srcId="{A0B8B415-15D7-42D8-A2FD-17D5717EF000}" destId="{1B96E60D-5E5C-4942-8C4A-9133E821964B}" srcOrd="0" destOrd="0" presId="urn:microsoft.com/office/officeart/2005/8/layout/hierarchy5"/>
    <dgm:cxn modelId="{03102543-80CB-4385-A7D6-79036F9D6A2B}" srcId="{D1DD7F95-BF24-4A60-8DC2-EEBC372004FE}" destId="{C1CDC5A2-40AA-477D-879E-0045C9DD33F9}" srcOrd="2" destOrd="0" parTransId="{743E60B0-9A69-4B75-8A3C-A0E0B30AD4C7}" sibTransId="{D372B53B-2E20-4105-8DD9-C3675105E5DF}"/>
    <dgm:cxn modelId="{2A480D1E-D146-4BCF-B3D9-4FA11311716A}" type="presOf" srcId="{A0158FDA-00D2-4D65-83F1-5EF0A7AE54EF}" destId="{AF97DA99-A950-4C5D-B52C-DD17A591FEF2}" srcOrd="1" destOrd="0" presId="urn:microsoft.com/office/officeart/2005/8/layout/hierarchy5"/>
    <dgm:cxn modelId="{BD3E03A5-E71D-48D3-9E30-F272C954EC3E}" type="presParOf" srcId="{1B96E60D-5E5C-4942-8C4A-9133E821964B}" destId="{054F0CD8-391C-413E-9878-37F6532A745F}" srcOrd="0" destOrd="0" presId="urn:microsoft.com/office/officeart/2005/8/layout/hierarchy5"/>
    <dgm:cxn modelId="{DA1F8B92-836C-4601-86D8-98D95FE2A002}" type="presParOf" srcId="{054F0CD8-391C-413E-9878-37F6532A745F}" destId="{8AAE02F0-D2A8-4B27-9EA0-D1B2660FB34B}" srcOrd="0" destOrd="0" presId="urn:microsoft.com/office/officeart/2005/8/layout/hierarchy5"/>
    <dgm:cxn modelId="{32F394E8-8162-4300-B629-976B1DE2AE22}" type="presParOf" srcId="{8AAE02F0-D2A8-4B27-9EA0-D1B2660FB34B}" destId="{F4232B9E-4D24-4B0D-BF1C-09E293893440}" srcOrd="0" destOrd="0" presId="urn:microsoft.com/office/officeart/2005/8/layout/hierarchy5"/>
    <dgm:cxn modelId="{BBB2C322-E613-48A1-AC88-24D212792F9D}" type="presParOf" srcId="{F4232B9E-4D24-4B0D-BF1C-09E293893440}" destId="{6F785EB9-B85D-457D-B879-6157A2B5A682}" srcOrd="0" destOrd="0" presId="urn:microsoft.com/office/officeart/2005/8/layout/hierarchy5"/>
    <dgm:cxn modelId="{6694DC63-7DCA-40B0-B650-68228514676B}" type="presParOf" srcId="{F4232B9E-4D24-4B0D-BF1C-09E293893440}" destId="{51A94281-1A94-4A3C-BBB1-3993C7674D5A}" srcOrd="1" destOrd="0" presId="urn:microsoft.com/office/officeart/2005/8/layout/hierarchy5"/>
    <dgm:cxn modelId="{EA88F54E-B037-4979-9497-5C7D7EA3096D}" type="presParOf" srcId="{51A94281-1A94-4A3C-BBB1-3993C7674D5A}" destId="{FA1C90D2-08B6-4943-9C24-9EA27BA77359}" srcOrd="0" destOrd="0" presId="urn:microsoft.com/office/officeart/2005/8/layout/hierarchy5"/>
    <dgm:cxn modelId="{DFAE31E6-46F0-4461-8854-62185893BCE5}" type="presParOf" srcId="{FA1C90D2-08B6-4943-9C24-9EA27BA77359}" destId="{CE402D0D-61A0-4737-83B3-B498C12547A6}" srcOrd="0" destOrd="0" presId="urn:microsoft.com/office/officeart/2005/8/layout/hierarchy5"/>
    <dgm:cxn modelId="{76396C19-C792-46B1-AF1D-BEF750ACD5F3}" type="presParOf" srcId="{51A94281-1A94-4A3C-BBB1-3993C7674D5A}" destId="{36F6FE42-BA15-44F6-A805-FB96DFE0FB7B}" srcOrd="1" destOrd="0" presId="urn:microsoft.com/office/officeart/2005/8/layout/hierarchy5"/>
    <dgm:cxn modelId="{61333871-F6F5-4525-BB3C-3D0D56878C82}" type="presParOf" srcId="{36F6FE42-BA15-44F6-A805-FB96DFE0FB7B}" destId="{46206906-4C6B-4509-8E7A-035B5180F365}" srcOrd="0" destOrd="0" presId="urn:microsoft.com/office/officeart/2005/8/layout/hierarchy5"/>
    <dgm:cxn modelId="{2BD5BFFE-0BE9-4E49-B4AB-2B8D1783880B}" type="presParOf" srcId="{36F6FE42-BA15-44F6-A805-FB96DFE0FB7B}" destId="{8B32E528-2EA3-4814-9B63-8D23033353F8}" srcOrd="1" destOrd="0" presId="urn:microsoft.com/office/officeart/2005/8/layout/hierarchy5"/>
    <dgm:cxn modelId="{824FDEAF-CEA7-4C8F-A5D0-3DE4BF41749E}" type="presParOf" srcId="{51A94281-1A94-4A3C-BBB1-3993C7674D5A}" destId="{6D704B42-373A-4B9D-BD6D-E62BFF3A0061}" srcOrd="2" destOrd="0" presId="urn:microsoft.com/office/officeart/2005/8/layout/hierarchy5"/>
    <dgm:cxn modelId="{254F1E16-52E1-412B-8FB9-C725E8BB0E12}" type="presParOf" srcId="{6D704B42-373A-4B9D-BD6D-E62BFF3A0061}" destId="{AF97DA99-A950-4C5D-B52C-DD17A591FEF2}" srcOrd="0" destOrd="0" presId="urn:microsoft.com/office/officeart/2005/8/layout/hierarchy5"/>
    <dgm:cxn modelId="{D859639E-5B51-4C64-A585-278E64EB099F}" type="presParOf" srcId="{51A94281-1A94-4A3C-BBB1-3993C7674D5A}" destId="{44A3FB50-EBE1-42FC-8DE7-BA31AAF21E7B}" srcOrd="3" destOrd="0" presId="urn:microsoft.com/office/officeart/2005/8/layout/hierarchy5"/>
    <dgm:cxn modelId="{30E5617F-E147-4A1D-87A2-F74A17CA856B}" type="presParOf" srcId="{44A3FB50-EBE1-42FC-8DE7-BA31AAF21E7B}" destId="{A36582D1-DA0E-4501-9F22-D6900174ECFC}" srcOrd="0" destOrd="0" presId="urn:microsoft.com/office/officeart/2005/8/layout/hierarchy5"/>
    <dgm:cxn modelId="{8186DE53-0B00-4515-9070-E97A3F229503}" type="presParOf" srcId="{44A3FB50-EBE1-42FC-8DE7-BA31AAF21E7B}" destId="{19F226C8-4554-47EA-ACA2-B7757D00FA30}" srcOrd="1" destOrd="0" presId="urn:microsoft.com/office/officeart/2005/8/layout/hierarchy5"/>
    <dgm:cxn modelId="{69D8D94D-317D-49E1-9DC5-AB875E4BB090}" type="presParOf" srcId="{51A94281-1A94-4A3C-BBB1-3993C7674D5A}" destId="{43B15CBD-0622-466A-B326-E9DDDCB99A3C}" srcOrd="4" destOrd="0" presId="urn:microsoft.com/office/officeart/2005/8/layout/hierarchy5"/>
    <dgm:cxn modelId="{D2306AAD-0637-4176-9E3A-031CFEA1392B}" type="presParOf" srcId="{43B15CBD-0622-466A-B326-E9DDDCB99A3C}" destId="{D68ED69C-3CF5-493F-9176-319163AF2C72}" srcOrd="0" destOrd="0" presId="urn:microsoft.com/office/officeart/2005/8/layout/hierarchy5"/>
    <dgm:cxn modelId="{C3019FF8-096B-429A-B2C0-91A1CF9C81D0}" type="presParOf" srcId="{51A94281-1A94-4A3C-BBB1-3993C7674D5A}" destId="{6D1A9A97-8839-49E6-B016-1092806FEB8B}" srcOrd="5" destOrd="0" presId="urn:microsoft.com/office/officeart/2005/8/layout/hierarchy5"/>
    <dgm:cxn modelId="{42F47002-23B9-46C8-9F8A-E159328B9218}" type="presParOf" srcId="{6D1A9A97-8839-49E6-B016-1092806FEB8B}" destId="{470CA695-49F1-41EB-B2AC-A3681E10ED0B}" srcOrd="0" destOrd="0" presId="urn:microsoft.com/office/officeart/2005/8/layout/hierarchy5"/>
    <dgm:cxn modelId="{0AACC3F7-EFD5-40FF-87D4-787EE8C06B5E}" type="presParOf" srcId="{6D1A9A97-8839-49E6-B016-1092806FEB8B}" destId="{AF5D5F4C-C8F5-45D3-8735-4CD2C4F3AD61}" srcOrd="1" destOrd="0" presId="urn:microsoft.com/office/officeart/2005/8/layout/hierarchy5"/>
    <dgm:cxn modelId="{4F391421-74B4-47A4-9C46-F50AA833542E}" type="presParOf" srcId="{51A94281-1A94-4A3C-BBB1-3993C7674D5A}" destId="{613961BC-74B4-41AB-B661-C434D7988BC0}" srcOrd="6" destOrd="0" presId="urn:microsoft.com/office/officeart/2005/8/layout/hierarchy5"/>
    <dgm:cxn modelId="{84C04DC0-C467-42CA-AD83-7994C5081322}" type="presParOf" srcId="{613961BC-74B4-41AB-B661-C434D7988BC0}" destId="{C64DF139-6917-4C42-B7D4-46A21C556276}" srcOrd="0" destOrd="0" presId="urn:microsoft.com/office/officeart/2005/8/layout/hierarchy5"/>
    <dgm:cxn modelId="{3C0807C0-6707-453C-9FFB-29BE5079028F}" type="presParOf" srcId="{51A94281-1A94-4A3C-BBB1-3993C7674D5A}" destId="{88EF059C-EDF2-49EC-BE05-470468036AD1}" srcOrd="7" destOrd="0" presId="urn:microsoft.com/office/officeart/2005/8/layout/hierarchy5"/>
    <dgm:cxn modelId="{0BBE074D-34AE-468C-9111-D245B6B62FB8}" type="presParOf" srcId="{88EF059C-EDF2-49EC-BE05-470468036AD1}" destId="{444AA3D2-86D3-4C68-8A2D-07F4D2035F39}" srcOrd="0" destOrd="0" presId="urn:microsoft.com/office/officeart/2005/8/layout/hierarchy5"/>
    <dgm:cxn modelId="{5CB96E8A-91C9-4AEE-996F-113A5BD99BFE}" type="presParOf" srcId="{88EF059C-EDF2-49EC-BE05-470468036AD1}" destId="{A971326D-EF30-4AC4-9D9C-2CAE4BFD3CCA}" srcOrd="1" destOrd="0" presId="urn:microsoft.com/office/officeart/2005/8/layout/hierarchy5"/>
    <dgm:cxn modelId="{12953B92-A8EF-40B9-9B57-C66249A0DBB1}" type="presParOf" srcId="{51A94281-1A94-4A3C-BBB1-3993C7674D5A}" destId="{7BC40522-366E-47E7-BA73-625B7C946E7D}" srcOrd="8" destOrd="0" presId="urn:microsoft.com/office/officeart/2005/8/layout/hierarchy5"/>
    <dgm:cxn modelId="{47B012BD-BE85-4908-95E7-7272DD17D4BE}" type="presParOf" srcId="{7BC40522-366E-47E7-BA73-625B7C946E7D}" destId="{6D3D0A12-7FB4-4D8A-93B4-C1C520D5BB2D}" srcOrd="0" destOrd="0" presId="urn:microsoft.com/office/officeart/2005/8/layout/hierarchy5"/>
    <dgm:cxn modelId="{73902F2C-176C-4805-9F2D-714E0C77324D}" type="presParOf" srcId="{51A94281-1A94-4A3C-BBB1-3993C7674D5A}" destId="{FA28E8EC-AACD-400C-B467-613B65C08BCB}" srcOrd="9" destOrd="0" presId="urn:microsoft.com/office/officeart/2005/8/layout/hierarchy5"/>
    <dgm:cxn modelId="{A4F87C16-6567-4B0D-9F30-D0B8C0A24AC9}" type="presParOf" srcId="{FA28E8EC-AACD-400C-B467-613B65C08BCB}" destId="{7F23A42E-E262-4FDF-A79A-18BCCE09C6E5}" srcOrd="0" destOrd="0" presId="urn:microsoft.com/office/officeart/2005/8/layout/hierarchy5"/>
    <dgm:cxn modelId="{51DE9FD9-6BE9-4310-8E06-F4086E5EB9B3}" type="presParOf" srcId="{FA28E8EC-AACD-400C-B467-613B65C08BCB}" destId="{27762767-CD07-4193-BF0C-2E4EA91CC489}" srcOrd="1" destOrd="0" presId="urn:microsoft.com/office/officeart/2005/8/layout/hierarchy5"/>
    <dgm:cxn modelId="{BB79676B-464F-40EC-B46E-2610F7C926BD}" type="presParOf" srcId="{1B96E60D-5E5C-4942-8C4A-9133E821964B}" destId="{E6B11FEF-1814-45B4-B1D3-F77D6C919D5C}" srcOrd="1" destOrd="0" presId="urn:microsoft.com/office/officeart/2005/8/layout/hierarchy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55E7A4-2692-4DC6-A0A6-667912F737A8}">
      <dsp:nvSpPr>
        <dsp:cNvPr id="0" name=""/>
        <dsp:cNvSpPr/>
      </dsp:nvSpPr>
      <dsp:spPr>
        <a:xfrm>
          <a:off x="4232043" y="2030367"/>
          <a:ext cx="3041161" cy="974491"/>
        </a:xfrm>
        <a:custGeom>
          <a:avLst/>
          <a:gdLst/>
          <a:ahLst/>
          <a:cxnLst/>
          <a:rect l="0" t="0" r="0" b="0"/>
          <a:pathLst>
            <a:path>
              <a:moveTo>
                <a:pt x="0" y="0"/>
              </a:moveTo>
              <a:lnTo>
                <a:pt x="0" y="766987"/>
              </a:lnTo>
              <a:lnTo>
                <a:pt x="3041161" y="766987"/>
              </a:lnTo>
              <a:lnTo>
                <a:pt x="3041161" y="974491"/>
              </a:lnTo>
            </a:path>
          </a:pathLst>
        </a:custGeom>
        <a:noFill/>
        <a:ln w="25400"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7E5B83C-35BB-469E-A59F-F347F0993539}">
      <dsp:nvSpPr>
        <dsp:cNvPr id="0" name=""/>
        <dsp:cNvSpPr/>
      </dsp:nvSpPr>
      <dsp:spPr>
        <a:xfrm>
          <a:off x="4232043" y="2030367"/>
          <a:ext cx="103753" cy="979015"/>
        </a:xfrm>
        <a:custGeom>
          <a:avLst/>
          <a:gdLst/>
          <a:ahLst/>
          <a:cxnLst/>
          <a:rect l="0" t="0" r="0" b="0"/>
          <a:pathLst>
            <a:path>
              <a:moveTo>
                <a:pt x="0" y="0"/>
              </a:moveTo>
              <a:lnTo>
                <a:pt x="0" y="771510"/>
              </a:lnTo>
              <a:lnTo>
                <a:pt x="103753" y="771510"/>
              </a:lnTo>
              <a:lnTo>
                <a:pt x="103753" y="979015"/>
              </a:lnTo>
            </a:path>
          </a:pathLst>
        </a:custGeom>
        <a:noFill/>
        <a:ln w="25400"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5E243E7-2E7E-4605-A0D2-50895D4CDCD3}">
      <dsp:nvSpPr>
        <dsp:cNvPr id="0" name=""/>
        <dsp:cNvSpPr/>
      </dsp:nvSpPr>
      <dsp:spPr>
        <a:xfrm>
          <a:off x="1296374" y="2030367"/>
          <a:ext cx="2935669" cy="979015"/>
        </a:xfrm>
        <a:custGeom>
          <a:avLst/>
          <a:gdLst/>
          <a:ahLst/>
          <a:cxnLst/>
          <a:rect l="0" t="0" r="0" b="0"/>
          <a:pathLst>
            <a:path>
              <a:moveTo>
                <a:pt x="2935669" y="0"/>
              </a:moveTo>
              <a:lnTo>
                <a:pt x="2935669" y="771510"/>
              </a:lnTo>
              <a:lnTo>
                <a:pt x="0" y="771510"/>
              </a:lnTo>
              <a:lnTo>
                <a:pt x="0" y="979015"/>
              </a:lnTo>
            </a:path>
          </a:pathLst>
        </a:custGeom>
        <a:noFill/>
        <a:ln w="25400"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B470002-3815-4EB4-B686-489AE915139E}">
      <dsp:nvSpPr>
        <dsp:cNvPr id="0" name=""/>
        <dsp:cNvSpPr/>
      </dsp:nvSpPr>
      <dsp:spPr>
        <a:xfrm>
          <a:off x="398178" y="608011"/>
          <a:ext cx="7667730" cy="1422355"/>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DB2FFDD6-9D00-44A1-B172-D53460679F05}">
      <dsp:nvSpPr>
        <dsp:cNvPr id="0" name=""/>
        <dsp:cNvSpPr/>
      </dsp:nvSpPr>
      <dsp:spPr>
        <a:xfrm>
          <a:off x="647059" y="844448"/>
          <a:ext cx="7667730" cy="142235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b="1" kern="1200"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Компоненты </a:t>
          </a:r>
        </a:p>
        <a:p>
          <a:pPr lvl="0" algn="ctr" defTabSz="1778000">
            <a:lnSpc>
              <a:spcPct val="90000"/>
            </a:lnSpc>
            <a:spcBef>
              <a:spcPct val="0"/>
            </a:spcBef>
            <a:spcAft>
              <a:spcPct val="35000"/>
            </a:spcAft>
          </a:pPr>
          <a:r>
            <a:rPr lang="ru-RU" sz="4000" b="1" kern="1200"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патриотического воспитания</a:t>
          </a:r>
          <a:endParaRPr lang="ru-RU" sz="4000" b="1" kern="12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dsp:txBody>
      <dsp:txXfrm>
        <a:off x="688718" y="886107"/>
        <a:ext cx="7584412" cy="1339037"/>
      </dsp:txXfrm>
    </dsp:sp>
    <dsp:sp modelId="{E1E7CC04-CD62-441A-9999-C56287CD2DE1}">
      <dsp:nvSpPr>
        <dsp:cNvPr id="0" name=""/>
        <dsp:cNvSpPr/>
      </dsp:nvSpPr>
      <dsp:spPr>
        <a:xfrm>
          <a:off x="1739" y="3009382"/>
          <a:ext cx="2589270" cy="1879941"/>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C946F77D-A03C-410F-A08F-BFE8B0EB4227}">
      <dsp:nvSpPr>
        <dsp:cNvPr id="0" name=""/>
        <dsp:cNvSpPr/>
      </dsp:nvSpPr>
      <dsp:spPr>
        <a:xfrm>
          <a:off x="250620" y="3245819"/>
          <a:ext cx="2589270" cy="1879941"/>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pPr>
          <a:r>
            <a:rPr lang="ru-RU" sz="2300" b="1" kern="1200" dirty="0" smtClean="0">
              <a:effectLst>
                <a:outerShdw blurRad="38100" dist="38100" dir="2700000" algn="tl">
                  <a:srgbClr val="000000">
                    <a:alpha val="43137"/>
                  </a:srgbClr>
                </a:outerShdw>
              </a:effectLst>
            </a:rPr>
            <a:t>Содержательный</a:t>
          </a:r>
          <a:r>
            <a:rPr lang="ru-RU" sz="2800" b="1" kern="1200" dirty="0" smtClean="0">
              <a:effectLst>
                <a:outerShdw blurRad="38100" dist="38100" dir="2700000" algn="tl">
                  <a:srgbClr val="000000">
                    <a:alpha val="43137"/>
                  </a:srgbClr>
                </a:outerShdw>
              </a:effectLst>
            </a:rPr>
            <a:t> </a:t>
          </a:r>
          <a:endParaRPr lang="ru-RU" sz="1600" b="1" kern="1200" dirty="0" smtClean="0">
            <a:effectLst>
              <a:outerShdw blurRad="38100" dist="38100" dir="2700000" algn="tl">
                <a:srgbClr val="000000">
                  <a:alpha val="43137"/>
                </a:srgbClr>
              </a:outerShdw>
            </a:effectLst>
          </a:endParaRPr>
        </a:p>
        <a:p>
          <a:pPr lvl="0" algn="ctr" defTabSz="1022350">
            <a:lnSpc>
              <a:spcPct val="90000"/>
            </a:lnSpc>
            <a:spcBef>
              <a:spcPct val="0"/>
            </a:spcBef>
            <a:spcAft>
              <a:spcPct val="35000"/>
            </a:spcAft>
          </a:pPr>
          <a:r>
            <a:rPr lang="ru-RU" sz="1600" b="1" kern="1200" dirty="0" smtClean="0"/>
            <a:t>(представления ребёнка об окружающем мире)</a:t>
          </a:r>
          <a:endParaRPr lang="ru-RU" sz="1600" b="1" kern="1200" dirty="0"/>
        </a:p>
      </dsp:txBody>
      <dsp:txXfrm>
        <a:off x="305682" y="3300881"/>
        <a:ext cx="2479146" cy="1769817"/>
      </dsp:txXfrm>
    </dsp:sp>
    <dsp:sp modelId="{FB14A727-8028-4B17-956D-43F4C59BD5F8}">
      <dsp:nvSpPr>
        <dsp:cNvPr id="0" name=""/>
        <dsp:cNvSpPr/>
      </dsp:nvSpPr>
      <dsp:spPr>
        <a:xfrm>
          <a:off x="3088771" y="3009382"/>
          <a:ext cx="2494050" cy="2083296"/>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F05E3EEF-4463-404C-917E-C873ED9847F1}">
      <dsp:nvSpPr>
        <dsp:cNvPr id="0" name=""/>
        <dsp:cNvSpPr/>
      </dsp:nvSpPr>
      <dsp:spPr>
        <a:xfrm>
          <a:off x="3337652" y="3245819"/>
          <a:ext cx="2494050" cy="208329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b="1" kern="1200" dirty="0" smtClean="0">
              <a:effectLst>
                <a:outerShdw blurRad="38100" dist="38100" dir="2700000" algn="tl">
                  <a:srgbClr val="000000">
                    <a:alpha val="43137"/>
                  </a:srgbClr>
                </a:outerShdw>
              </a:effectLst>
            </a:rPr>
            <a:t>Эмоционально-побудительный</a:t>
          </a:r>
        </a:p>
        <a:p>
          <a:pPr lvl="0" algn="ctr" defTabSz="1022350">
            <a:lnSpc>
              <a:spcPct val="90000"/>
            </a:lnSpc>
            <a:spcBef>
              <a:spcPct val="0"/>
            </a:spcBef>
            <a:spcAft>
              <a:spcPct val="35000"/>
            </a:spcAft>
          </a:pPr>
          <a:r>
            <a:rPr lang="ru-RU" sz="1600" b="1" kern="1200" dirty="0" smtClean="0"/>
            <a:t>(эмоционально-положительные чувства ребёнка к окружающему миру)</a:t>
          </a:r>
          <a:endParaRPr lang="ru-RU" sz="1600" b="1" kern="1200" dirty="0"/>
        </a:p>
      </dsp:txBody>
      <dsp:txXfrm>
        <a:off x="3398670" y="3306837"/>
        <a:ext cx="2372014" cy="1961260"/>
      </dsp:txXfrm>
    </dsp:sp>
    <dsp:sp modelId="{CC932755-4CC9-46C7-B08A-C5F9A2F7B1B7}">
      <dsp:nvSpPr>
        <dsp:cNvPr id="0" name=""/>
        <dsp:cNvSpPr/>
      </dsp:nvSpPr>
      <dsp:spPr>
        <a:xfrm>
          <a:off x="6082323" y="3004859"/>
          <a:ext cx="2381762" cy="1422355"/>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2C548114-19C3-48B0-8EF6-EF7AED2C608C}">
      <dsp:nvSpPr>
        <dsp:cNvPr id="0" name=""/>
        <dsp:cNvSpPr/>
      </dsp:nvSpPr>
      <dsp:spPr>
        <a:xfrm>
          <a:off x="6331205" y="3241296"/>
          <a:ext cx="2381762" cy="142235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b="1" kern="1200" dirty="0" smtClean="0">
              <a:effectLst>
                <a:outerShdw blurRad="38100" dist="38100" dir="2700000" algn="tl">
                  <a:srgbClr val="000000">
                    <a:alpha val="43137"/>
                  </a:srgbClr>
                </a:outerShdw>
              </a:effectLst>
            </a:rPr>
            <a:t>Деятельностный</a:t>
          </a:r>
        </a:p>
        <a:p>
          <a:pPr lvl="0" algn="ctr" defTabSz="1022350">
            <a:lnSpc>
              <a:spcPct val="90000"/>
            </a:lnSpc>
            <a:spcBef>
              <a:spcPct val="0"/>
            </a:spcBef>
            <a:spcAft>
              <a:spcPct val="35000"/>
            </a:spcAft>
          </a:pPr>
          <a:r>
            <a:rPr lang="ru-RU" sz="1600" b="1" kern="1200" dirty="0" smtClean="0"/>
            <a:t>(отражение отношения к миру  В деятельности)</a:t>
          </a:r>
          <a:endParaRPr lang="ru-RU" sz="1600" b="1" kern="1200" dirty="0"/>
        </a:p>
      </dsp:txBody>
      <dsp:txXfrm>
        <a:off x="6372864" y="3282955"/>
        <a:ext cx="2298444" cy="1339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29A5C3-1A70-489C-9CD5-C41830B192AC}">
      <dsp:nvSpPr>
        <dsp:cNvPr id="0" name=""/>
        <dsp:cNvSpPr/>
      </dsp:nvSpPr>
      <dsp:spPr>
        <a:xfrm>
          <a:off x="504069" y="1944220"/>
          <a:ext cx="3851152" cy="237625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b="1" kern="1200" dirty="0" smtClean="0">
              <a:effectLst>
                <a:outerShdw blurRad="38100" dist="38100" dir="2700000" algn="tl">
                  <a:srgbClr val="000000">
                    <a:alpha val="43137"/>
                  </a:srgbClr>
                </a:outerShdw>
              </a:effectLst>
            </a:rPr>
            <a:t>Содержательный </a:t>
          </a:r>
          <a:endParaRPr lang="ru-RU" sz="2000" b="1" kern="1200" dirty="0" smtClean="0">
            <a:effectLst>
              <a:outerShdw blurRad="38100" dist="38100" dir="2700000" algn="tl">
                <a:srgbClr val="000000">
                  <a:alpha val="43137"/>
                </a:srgbClr>
              </a:outerShdw>
            </a:effectLst>
          </a:endParaRPr>
        </a:p>
        <a:p>
          <a:pPr lvl="0" algn="ctr" defTabSz="1600200">
            <a:lnSpc>
              <a:spcPct val="90000"/>
            </a:lnSpc>
            <a:spcBef>
              <a:spcPct val="0"/>
            </a:spcBef>
            <a:spcAft>
              <a:spcPct val="35000"/>
            </a:spcAft>
          </a:pPr>
          <a:r>
            <a:rPr lang="ru-RU" sz="2000" b="1" kern="1200" dirty="0" smtClean="0"/>
            <a:t>(представления ребёнка об окружающем мире)</a:t>
          </a:r>
          <a:endParaRPr lang="ru-RU" sz="2000" b="1" kern="1200" dirty="0"/>
        </a:p>
      </dsp:txBody>
      <dsp:txXfrm>
        <a:off x="573667" y="2013818"/>
        <a:ext cx="3711956" cy="2237058"/>
      </dsp:txXfrm>
    </dsp:sp>
    <dsp:sp modelId="{7B49352C-E241-4140-A5D4-5506037D5CDC}">
      <dsp:nvSpPr>
        <dsp:cNvPr id="0" name=""/>
        <dsp:cNvSpPr/>
      </dsp:nvSpPr>
      <dsp:spPr>
        <a:xfrm rot="17521019">
          <a:off x="3537678" y="1899706"/>
          <a:ext cx="2615645" cy="40390"/>
        </a:xfrm>
        <a:custGeom>
          <a:avLst/>
          <a:gdLst/>
          <a:ahLst/>
          <a:cxnLst/>
          <a:rect l="0" t="0" r="0" b="0"/>
          <a:pathLst>
            <a:path>
              <a:moveTo>
                <a:pt x="0" y="20195"/>
              </a:moveTo>
              <a:lnTo>
                <a:pt x="2615645" y="2019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p>
      </dsp:txBody>
      <dsp:txXfrm>
        <a:off x="4780109" y="1854510"/>
        <a:ext cx="130782" cy="130782"/>
      </dsp:txXfrm>
    </dsp:sp>
    <dsp:sp modelId="{44789407-C495-4033-8519-F0994FFC1393}">
      <dsp:nvSpPr>
        <dsp:cNvPr id="0" name=""/>
        <dsp:cNvSpPr/>
      </dsp:nvSpPr>
      <dsp:spPr>
        <a:xfrm>
          <a:off x="5335779" y="4586"/>
          <a:ext cx="2811470" cy="1405735"/>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dirty="0" smtClean="0">
              <a:effectLst/>
            </a:rPr>
            <a:t>Культура народа, его традиции, народное творчество</a:t>
          </a:r>
          <a:endParaRPr lang="ru-RU" sz="1600" b="1" kern="1200" dirty="0">
            <a:effectLst/>
          </a:endParaRPr>
        </a:p>
      </dsp:txBody>
      <dsp:txXfrm>
        <a:off x="5376952" y="45759"/>
        <a:ext cx="2729124" cy="1323389"/>
      </dsp:txXfrm>
    </dsp:sp>
    <dsp:sp modelId="{A54B6FB6-0022-43CF-A795-D8F7C0B1CA31}">
      <dsp:nvSpPr>
        <dsp:cNvPr id="0" name=""/>
        <dsp:cNvSpPr/>
      </dsp:nvSpPr>
      <dsp:spPr>
        <a:xfrm rot="19230022">
          <a:off x="4210119" y="2708003"/>
          <a:ext cx="1270762" cy="40390"/>
        </a:xfrm>
        <a:custGeom>
          <a:avLst/>
          <a:gdLst/>
          <a:ahLst/>
          <a:cxnLst/>
          <a:rect l="0" t="0" r="0" b="0"/>
          <a:pathLst>
            <a:path>
              <a:moveTo>
                <a:pt x="0" y="20195"/>
              </a:moveTo>
              <a:lnTo>
                <a:pt x="1270762" y="2019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813731" y="2696430"/>
        <a:ext cx="63538" cy="63538"/>
      </dsp:txXfrm>
    </dsp:sp>
    <dsp:sp modelId="{ADC31637-009C-4190-A12C-B583AB0FB554}">
      <dsp:nvSpPr>
        <dsp:cNvPr id="0" name=""/>
        <dsp:cNvSpPr/>
      </dsp:nvSpPr>
      <dsp:spPr>
        <a:xfrm>
          <a:off x="5335779" y="1621182"/>
          <a:ext cx="2811470" cy="1405735"/>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dirty="0" smtClean="0"/>
            <a:t>Природа родного края и страны, деятельность человека в природе</a:t>
          </a:r>
          <a:endParaRPr lang="ru-RU" sz="1600" b="1" kern="1200" dirty="0"/>
        </a:p>
      </dsp:txBody>
      <dsp:txXfrm>
        <a:off x="5376952" y="1662355"/>
        <a:ext cx="2729124" cy="1323389"/>
      </dsp:txXfrm>
    </dsp:sp>
    <dsp:sp modelId="{41995DEF-145C-4487-9F00-1B1AC53D03FE}">
      <dsp:nvSpPr>
        <dsp:cNvPr id="0" name=""/>
        <dsp:cNvSpPr/>
      </dsp:nvSpPr>
      <dsp:spPr>
        <a:xfrm rot="2369978">
          <a:off x="4210119" y="3516301"/>
          <a:ext cx="1270762" cy="40390"/>
        </a:xfrm>
        <a:custGeom>
          <a:avLst/>
          <a:gdLst/>
          <a:ahLst/>
          <a:cxnLst/>
          <a:rect l="0" t="0" r="0" b="0"/>
          <a:pathLst>
            <a:path>
              <a:moveTo>
                <a:pt x="0" y="20195"/>
              </a:moveTo>
              <a:lnTo>
                <a:pt x="1270762" y="2019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813731" y="3504727"/>
        <a:ext cx="63538" cy="63538"/>
      </dsp:txXfrm>
    </dsp:sp>
    <dsp:sp modelId="{119C3E48-6EAF-44A2-8499-D72DA7861DAF}">
      <dsp:nvSpPr>
        <dsp:cNvPr id="0" name=""/>
        <dsp:cNvSpPr/>
      </dsp:nvSpPr>
      <dsp:spPr>
        <a:xfrm>
          <a:off x="5335779" y="3237778"/>
          <a:ext cx="2811470" cy="1405735"/>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dirty="0" smtClean="0"/>
            <a:t>История родного края, отраженная в названиях улиц, памятниках</a:t>
          </a:r>
          <a:endParaRPr lang="ru-RU" sz="1600" b="1" kern="1200" dirty="0"/>
        </a:p>
      </dsp:txBody>
      <dsp:txXfrm>
        <a:off x="5376952" y="3278951"/>
        <a:ext cx="2729124" cy="1323389"/>
      </dsp:txXfrm>
    </dsp:sp>
    <dsp:sp modelId="{70693AD8-A92C-4F5B-A0C4-B6E5C1B1303A}">
      <dsp:nvSpPr>
        <dsp:cNvPr id="0" name=""/>
        <dsp:cNvSpPr/>
      </dsp:nvSpPr>
      <dsp:spPr>
        <a:xfrm rot="4078981">
          <a:off x="3537678" y="4324599"/>
          <a:ext cx="2615645" cy="40390"/>
        </a:xfrm>
        <a:custGeom>
          <a:avLst/>
          <a:gdLst/>
          <a:ahLst/>
          <a:cxnLst/>
          <a:rect l="0" t="0" r="0" b="0"/>
          <a:pathLst>
            <a:path>
              <a:moveTo>
                <a:pt x="0" y="20195"/>
              </a:moveTo>
              <a:lnTo>
                <a:pt x="2615645" y="2019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p>
      </dsp:txBody>
      <dsp:txXfrm>
        <a:off x="4780109" y="4279403"/>
        <a:ext cx="130782" cy="130782"/>
      </dsp:txXfrm>
    </dsp:sp>
    <dsp:sp modelId="{343FD7DC-5D64-4D31-8510-DEF432F7EBB9}">
      <dsp:nvSpPr>
        <dsp:cNvPr id="0" name=""/>
        <dsp:cNvSpPr/>
      </dsp:nvSpPr>
      <dsp:spPr>
        <a:xfrm>
          <a:off x="5335779" y="4854373"/>
          <a:ext cx="2811470" cy="1405735"/>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dirty="0" smtClean="0"/>
            <a:t>Символика родного края и страны (герб, гимн, флаг)</a:t>
          </a:r>
          <a:endParaRPr lang="ru-RU" sz="1600" b="1" kern="1200" dirty="0"/>
        </a:p>
      </dsp:txBody>
      <dsp:txXfrm>
        <a:off x="5376952" y="4895546"/>
        <a:ext cx="2729124" cy="13233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E1F20F-7457-449A-8F87-1F1002852E3E}">
      <dsp:nvSpPr>
        <dsp:cNvPr id="0" name=""/>
        <dsp:cNvSpPr/>
      </dsp:nvSpPr>
      <dsp:spPr>
        <a:xfrm>
          <a:off x="599670" y="1940324"/>
          <a:ext cx="3576797" cy="2384047"/>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b="1" kern="1200" dirty="0" smtClean="0">
              <a:effectLst>
                <a:outerShdw blurRad="38100" dist="38100" dir="2700000" algn="tl">
                  <a:srgbClr val="000000">
                    <a:alpha val="43137"/>
                  </a:srgbClr>
                </a:outerShdw>
              </a:effectLst>
            </a:rPr>
            <a:t>Эмоционально-побудительный</a:t>
          </a:r>
        </a:p>
        <a:p>
          <a:pPr lvl="0" algn="ctr" defTabSz="1600200">
            <a:lnSpc>
              <a:spcPct val="90000"/>
            </a:lnSpc>
            <a:spcBef>
              <a:spcPct val="0"/>
            </a:spcBef>
            <a:spcAft>
              <a:spcPct val="35000"/>
            </a:spcAft>
          </a:pPr>
          <a:r>
            <a:rPr lang="ru-RU" sz="2000" b="1" kern="1200" dirty="0" smtClean="0"/>
            <a:t>(эмоционально-положительные чувства ребёнка к окружающему миру)</a:t>
          </a:r>
          <a:endParaRPr lang="ru-RU" sz="2000" b="1" kern="1200" dirty="0"/>
        </a:p>
      </dsp:txBody>
      <dsp:txXfrm>
        <a:off x="669496" y="2010150"/>
        <a:ext cx="3437145" cy="2244395"/>
      </dsp:txXfrm>
    </dsp:sp>
    <dsp:sp modelId="{CB63108F-F12E-438F-B69A-1C2A1F3838CC}">
      <dsp:nvSpPr>
        <dsp:cNvPr id="0" name=""/>
        <dsp:cNvSpPr/>
      </dsp:nvSpPr>
      <dsp:spPr>
        <a:xfrm rot="16936102">
          <a:off x="3066558" y="1744386"/>
          <a:ext cx="2818782" cy="21512"/>
        </a:xfrm>
        <a:custGeom>
          <a:avLst/>
          <a:gdLst/>
          <a:ahLst/>
          <a:cxnLst/>
          <a:rect l="0" t="0" r="0" b="0"/>
          <a:pathLst>
            <a:path>
              <a:moveTo>
                <a:pt x="0" y="10756"/>
              </a:moveTo>
              <a:lnTo>
                <a:pt x="2818782"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ru-RU" sz="1050" kern="1200"/>
        </a:p>
      </dsp:txBody>
      <dsp:txXfrm>
        <a:off x="4405480" y="1684673"/>
        <a:ext cx="140939" cy="140939"/>
      </dsp:txXfrm>
    </dsp:sp>
    <dsp:sp modelId="{FEFE142F-837B-480B-9541-72ADDC5BA2AC}">
      <dsp:nvSpPr>
        <dsp:cNvPr id="0" name=""/>
        <dsp:cNvSpPr/>
      </dsp:nvSpPr>
      <dsp:spPr>
        <a:xfrm>
          <a:off x="4775432" y="3584"/>
          <a:ext cx="3112628"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Любовь и чувство привязанности к родной семье и дому</a:t>
          </a:r>
          <a:endParaRPr lang="ru-RU" sz="1800" b="1" kern="1200" dirty="0"/>
        </a:p>
      </dsp:txBody>
      <dsp:txXfrm>
        <a:off x="4797361" y="25513"/>
        <a:ext cx="3068770" cy="704848"/>
      </dsp:txXfrm>
    </dsp:sp>
    <dsp:sp modelId="{A9E58833-ABD6-4E09-B7E6-E25A780A0623}">
      <dsp:nvSpPr>
        <dsp:cNvPr id="0" name=""/>
        <dsp:cNvSpPr/>
      </dsp:nvSpPr>
      <dsp:spPr>
        <a:xfrm rot="17253268">
          <a:off x="3483010" y="2174893"/>
          <a:ext cx="1985878" cy="21512"/>
        </a:xfrm>
        <a:custGeom>
          <a:avLst/>
          <a:gdLst/>
          <a:ahLst/>
          <a:cxnLst/>
          <a:rect l="0" t="0" r="0" b="0"/>
          <a:pathLst>
            <a:path>
              <a:moveTo>
                <a:pt x="0" y="10756"/>
              </a:moveTo>
              <a:lnTo>
                <a:pt x="1985878"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RU" sz="700" kern="1200"/>
        </a:p>
      </dsp:txBody>
      <dsp:txXfrm>
        <a:off x="4426303" y="2136002"/>
        <a:ext cx="99293" cy="99293"/>
      </dsp:txXfrm>
    </dsp:sp>
    <dsp:sp modelId="{183DA263-01E0-4EF0-8446-ED720AAF319F}">
      <dsp:nvSpPr>
        <dsp:cNvPr id="0" name=""/>
        <dsp:cNvSpPr/>
      </dsp:nvSpPr>
      <dsp:spPr>
        <a:xfrm>
          <a:off x="4775432" y="864597"/>
          <a:ext cx="3112628"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Интерес к жизни родного города и страны</a:t>
          </a:r>
          <a:endParaRPr lang="ru-RU" sz="1800" b="1" kern="1200" dirty="0"/>
        </a:p>
      </dsp:txBody>
      <dsp:txXfrm>
        <a:off x="4797361" y="886526"/>
        <a:ext cx="3068770" cy="704848"/>
      </dsp:txXfrm>
    </dsp:sp>
    <dsp:sp modelId="{CADF12EE-267C-4216-A6E6-14AC9444243D}">
      <dsp:nvSpPr>
        <dsp:cNvPr id="0" name=""/>
        <dsp:cNvSpPr/>
      </dsp:nvSpPr>
      <dsp:spPr>
        <a:xfrm rot="18007279">
          <a:off x="3879171" y="2605399"/>
          <a:ext cx="1193556" cy="21512"/>
        </a:xfrm>
        <a:custGeom>
          <a:avLst/>
          <a:gdLst/>
          <a:ahLst/>
          <a:cxnLst/>
          <a:rect l="0" t="0" r="0" b="0"/>
          <a:pathLst>
            <a:path>
              <a:moveTo>
                <a:pt x="0" y="10756"/>
              </a:moveTo>
              <a:lnTo>
                <a:pt x="1193556"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4446111" y="2586316"/>
        <a:ext cx="59677" cy="59677"/>
      </dsp:txXfrm>
    </dsp:sp>
    <dsp:sp modelId="{DCA97AAE-12AC-45D3-B9D4-0D2FF8149844}">
      <dsp:nvSpPr>
        <dsp:cNvPr id="0" name=""/>
        <dsp:cNvSpPr/>
      </dsp:nvSpPr>
      <dsp:spPr>
        <a:xfrm>
          <a:off x="4775432" y="1725610"/>
          <a:ext cx="3112628"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Гордость за достижения своей страны</a:t>
          </a:r>
          <a:endParaRPr lang="ru-RU" sz="1800" b="1" kern="1200" dirty="0"/>
        </a:p>
      </dsp:txBody>
      <dsp:txXfrm>
        <a:off x="4797361" y="1747539"/>
        <a:ext cx="3068770" cy="704848"/>
      </dsp:txXfrm>
    </dsp:sp>
    <dsp:sp modelId="{84CCCFC9-B7DF-4568-B7F2-DCBE900F1A69}">
      <dsp:nvSpPr>
        <dsp:cNvPr id="0" name=""/>
        <dsp:cNvSpPr/>
      </dsp:nvSpPr>
      <dsp:spPr>
        <a:xfrm rot="20642011">
          <a:off x="4164450" y="3035906"/>
          <a:ext cx="622999" cy="21512"/>
        </a:xfrm>
        <a:custGeom>
          <a:avLst/>
          <a:gdLst/>
          <a:ahLst/>
          <a:cxnLst/>
          <a:rect l="0" t="0" r="0" b="0"/>
          <a:pathLst>
            <a:path>
              <a:moveTo>
                <a:pt x="0" y="10756"/>
              </a:moveTo>
              <a:lnTo>
                <a:pt x="622999"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4460375" y="3031087"/>
        <a:ext cx="31149" cy="31149"/>
      </dsp:txXfrm>
    </dsp:sp>
    <dsp:sp modelId="{39D9C627-4F00-4CD2-86B6-82EB2C815066}">
      <dsp:nvSpPr>
        <dsp:cNvPr id="0" name=""/>
        <dsp:cNvSpPr/>
      </dsp:nvSpPr>
      <dsp:spPr>
        <a:xfrm>
          <a:off x="4775432" y="2586623"/>
          <a:ext cx="3132185"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Уважение к культуре и традициям народа, к историческому прошлому</a:t>
          </a:r>
          <a:endParaRPr lang="ru-RU" sz="1800" b="1" kern="1200" dirty="0"/>
        </a:p>
      </dsp:txBody>
      <dsp:txXfrm>
        <a:off x="4797361" y="2608552"/>
        <a:ext cx="3088327" cy="704848"/>
      </dsp:txXfrm>
    </dsp:sp>
    <dsp:sp modelId="{10662F5B-7221-4AF7-BED4-60A6350EE482}">
      <dsp:nvSpPr>
        <dsp:cNvPr id="0" name=""/>
        <dsp:cNvSpPr/>
      </dsp:nvSpPr>
      <dsp:spPr>
        <a:xfrm rot="2941507">
          <a:off x="4019232" y="3466412"/>
          <a:ext cx="913435" cy="21512"/>
        </a:xfrm>
        <a:custGeom>
          <a:avLst/>
          <a:gdLst/>
          <a:ahLst/>
          <a:cxnLst/>
          <a:rect l="0" t="0" r="0" b="0"/>
          <a:pathLst>
            <a:path>
              <a:moveTo>
                <a:pt x="0" y="10756"/>
              </a:moveTo>
              <a:lnTo>
                <a:pt x="913435"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4453114" y="3454332"/>
        <a:ext cx="45671" cy="45671"/>
      </dsp:txXfrm>
    </dsp:sp>
    <dsp:sp modelId="{2B00D2DD-D7E9-4804-9E04-01F5F22553F8}">
      <dsp:nvSpPr>
        <dsp:cNvPr id="0" name=""/>
        <dsp:cNvSpPr/>
      </dsp:nvSpPr>
      <dsp:spPr>
        <a:xfrm>
          <a:off x="4775432" y="3447635"/>
          <a:ext cx="3112628"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Восхищение народным творчеством</a:t>
          </a:r>
          <a:endParaRPr lang="ru-RU" sz="1800" b="1" kern="1200" dirty="0"/>
        </a:p>
      </dsp:txBody>
      <dsp:txXfrm>
        <a:off x="4797361" y="3469564"/>
        <a:ext cx="3068770" cy="704848"/>
      </dsp:txXfrm>
    </dsp:sp>
    <dsp:sp modelId="{1C6ACBC7-FDB9-4D19-8DA3-DE578E60D5F1}">
      <dsp:nvSpPr>
        <dsp:cNvPr id="0" name=""/>
        <dsp:cNvSpPr/>
      </dsp:nvSpPr>
      <dsp:spPr>
        <a:xfrm rot="4132808">
          <a:off x="3644792" y="3896919"/>
          <a:ext cx="1662314" cy="21512"/>
        </a:xfrm>
        <a:custGeom>
          <a:avLst/>
          <a:gdLst/>
          <a:ahLst/>
          <a:cxnLst/>
          <a:rect l="0" t="0" r="0" b="0"/>
          <a:pathLst>
            <a:path>
              <a:moveTo>
                <a:pt x="0" y="10756"/>
              </a:moveTo>
              <a:lnTo>
                <a:pt x="1662314"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ru-RU" sz="700" kern="1200"/>
        </a:p>
      </dsp:txBody>
      <dsp:txXfrm>
        <a:off x="4434392" y="3866117"/>
        <a:ext cx="83115" cy="83115"/>
      </dsp:txXfrm>
    </dsp:sp>
    <dsp:sp modelId="{48EEE063-F8EE-4D82-B040-31F5D3AF7E8A}">
      <dsp:nvSpPr>
        <dsp:cNvPr id="0" name=""/>
        <dsp:cNvSpPr/>
      </dsp:nvSpPr>
      <dsp:spPr>
        <a:xfrm>
          <a:off x="4775432" y="4308648"/>
          <a:ext cx="3112628" cy="74870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Любовь к родной природе, родному языку</a:t>
          </a:r>
          <a:endParaRPr lang="ru-RU" sz="1800" b="1" kern="1200" dirty="0"/>
        </a:p>
      </dsp:txBody>
      <dsp:txXfrm>
        <a:off x="4797361" y="4330577"/>
        <a:ext cx="3068770" cy="704848"/>
      </dsp:txXfrm>
    </dsp:sp>
    <dsp:sp modelId="{30AADA4D-4149-4AF1-89F7-8A932EB1A22F}">
      <dsp:nvSpPr>
        <dsp:cNvPr id="0" name=""/>
        <dsp:cNvSpPr/>
      </dsp:nvSpPr>
      <dsp:spPr>
        <a:xfrm rot="4616685">
          <a:off x="3150162" y="4413111"/>
          <a:ext cx="2651574" cy="21512"/>
        </a:xfrm>
        <a:custGeom>
          <a:avLst/>
          <a:gdLst/>
          <a:ahLst/>
          <a:cxnLst/>
          <a:rect l="0" t="0" r="0" b="0"/>
          <a:pathLst>
            <a:path>
              <a:moveTo>
                <a:pt x="0" y="10756"/>
              </a:moveTo>
              <a:lnTo>
                <a:pt x="2651574" y="1075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ru-RU" sz="1050" kern="1200"/>
        </a:p>
      </dsp:txBody>
      <dsp:txXfrm>
        <a:off x="4409660" y="4357577"/>
        <a:ext cx="132578" cy="132578"/>
      </dsp:txXfrm>
    </dsp:sp>
    <dsp:sp modelId="{D276C726-5926-4018-A878-D155D57FED9B}">
      <dsp:nvSpPr>
        <dsp:cNvPr id="0" name=""/>
        <dsp:cNvSpPr/>
      </dsp:nvSpPr>
      <dsp:spPr>
        <a:xfrm>
          <a:off x="4775432" y="5169661"/>
          <a:ext cx="3112628" cy="1091449"/>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t>Уважение к человеку-труженику и желание принимать посильное участие в труде</a:t>
          </a:r>
          <a:endParaRPr lang="ru-RU" sz="1800" b="1" kern="1200" dirty="0"/>
        </a:p>
      </dsp:txBody>
      <dsp:txXfrm>
        <a:off x="4807399" y="5201628"/>
        <a:ext cx="3048694" cy="10275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85EB9-B85D-457D-B879-6157A2B5A682}">
      <dsp:nvSpPr>
        <dsp:cNvPr id="0" name=""/>
        <dsp:cNvSpPr/>
      </dsp:nvSpPr>
      <dsp:spPr>
        <a:xfrm>
          <a:off x="648076" y="2160239"/>
          <a:ext cx="3833245" cy="194421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b="1" kern="1200" dirty="0" smtClean="0">
              <a:effectLst>
                <a:outerShdw blurRad="38100" dist="38100" dir="2700000" algn="tl">
                  <a:srgbClr val="000000">
                    <a:alpha val="43137"/>
                  </a:srgbClr>
                </a:outerShdw>
              </a:effectLst>
            </a:rPr>
            <a:t>Деятельностный</a:t>
          </a:r>
          <a:endParaRPr lang="ru-RU" sz="2000" b="1" kern="1200" dirty="0" smtClean="0">
            <a:effectLst>
              <a:outerShdw blurRad="38100" dist="38100" dir="2700000" algn="tl">
                <a:srgbClr val="000000">
                  <a:alpha val="43137"/>
                </a:srgbClr>
              </a:outerShdw>
            </a:effectLst>
          </a:endParaRPr>
        </a:p>
        <a:p>
          <a:pPr lvl="0" algn="ctr" defTabSz="1600200">
            <a:lnSpc>
              <a:spcPct val="90000"/>
            </a:lnSpc>
            <a:spcBef>
              <a:spcPct val="0"/>
            </a:spcBef>
            <a:spcAft>
              <a:spcPct val="35000"/>
            </a:spcAft>
          </a:pPr>
          <a:r>
            <a:rPr lang="ru-RU" sz="2000" b="1" kern="1200" dirty="0" smtClean="0"/>
            <a:t>(отражение отношения к миру в деятельности)</a:t>
          </a:r>
          <a:endParaRPr lang="ru-RU" sz="2000" b="1" kern="1200" dirty="0"/>
        </a:p>
      </dsp:txBody>
      <dsp:txXfrm>
        <a:off x="705020" y="2217183"/>
        <a:ext cx="3719357" cy="1830328"/>
      </dsp:txXfrm>
    </dsp:sp>
    <dsp:sp modelId="{FA1C90D2-08B6-4943-9C24-9EA27BA77359}">
      <dsp:nvSpPr>
        <dsp:cNvPr id="0" name=""/>
        <dsp:cNvSpPr/>
      </dsp:nvSpPr>
      <dsp:spPr>
        <a:xfrm rot="17350740">
          <a:off x="3567234" y="1830539"/>
          <a:ext cx="2722605" cy="32124"/>
        </a:xfrm>
        <a:custGeom>
          <a:avLst/>
          <a:gdLst/>
          <a:ahLst/>
          <a:cxnLst/>
          <a:rect l="0" t="0" r="0" b="0"/>
          <a:pathLst>
            <a:path>
              <a:moveTo>
                <a:pt x="0" y="16062"/>
              </a:moveTo>
              <a:lnTo>
                <a:pt x="2722605" y="1606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ru-RU" sz="1100" kern="1200"/>
        </a:p>
      </dsp:txBody>
      <dsp:txXfrm>
        <a:off x="4860472" y="1778536"/>
        <a:ext cx="136130" cy="136130"/>
      </dsp:txXfrm>
    </dsp:sp>
    <dsp:sp modelId="{46206906-4C6B-4509-8E7A-035B5180F365}">
      <dsp:nvSpPr>
        <dsp:cNvPr id="0" name=""/>
        <dsp:cNvSpPr/>
      </dsp:nvSpPr>
      <dsp:spPr>
        <a:xfrm>
          <a:off x="5375753" y="1835"/>
          <a:ext cx="2442783" cy="1118040"/>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b="1" kern="1200" dirty="0" smtClean="0"/>
            <a:t>Труд</a:t>
          </a:r>
          <a:endParaRPr lang="ru-RU" sz="2400" b="1" kern="1200" dirty="0"/>
        </a:p>
      </dsp:txBody>
      <dsp:txXfrm>
        <a:off x="5408499" y="34581"/>
        <a:ext cx="2377291" cy="1052548"/>
      </dsp:txXfrm>
    </dsp:sp>
    <dsp:sp modelId="{6D704B42-373A-4B9D-BD6D-E62BFF3A0061}">
      <dsp:nvSpPr>
        <dsp:cNvPr id="0" name=""/>
        <dsp:cNvSpPr/>
      </dsp:nvSpPr>
      <dsp:spPr>
        <a:xfrm rot="18289469">
          <a:off x="4145410" y="2473412"/>
          <a:ext cx="1566254" cy="32124"/>
        </a:xfrm>
        <a:custGeom>
          <a:avLst/>
          <a:gdLst/>
          <a:ahLst/>
          <a:cxnLst/>
          <a:rect l="0" t="0" r="0" b="0"/>
          <a:pathLst>
            <a:path>
              <a:moveTo>
                <a:pt x="0" y="16062"/>
              </a:moveTo>
              <a:lnTo>
                <a:pt x="1566254" y="1606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ru-RU" sz="800" kern="1200"/>
        </a:p>
      </dsp:txBody>
      <dsp:txXfrm>
        <a:off x="4889381" y="2450318"/>
        <a:ext cx="78312" cy="78312"/>
      </dsp:txXfrm>
    </dsp:sp>
    <dsp:sp modelId="{A36582D1-DA0E-4501-9F22-D6900174ECFC}">
      <dsp:nvSpPr>
        <dsp:cNvPr id="0" name=""/>
        <dsp:cNvSpPr/>
      </dsp:nvSpPr>
      <dsp:spPr>
        <a:xfrm>
          <a:off x="5375753" y="1287581"/>
          <a:ext cx="2442783" cy="1118040"/>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b="1" kern="1200" dirty="0" smtClean="0"/>
            <a:t>Игра</a:t>
          </a:r>
          <a:endParaRPr lang="ru-RU" sz="2400" b="1" kern="1200" dirty="0"/>
        </a:p>
      </dsp:txBody>
      <dsp:txXfrm>
        <a:off x="5408499" y="1320327"/>
        <a:ext cx="2377291" cy="1052548"/>
      </dsp:txXfrm>
    </dsp:sp>
    <dsp:sp modelId="{43B15CBD-0622-466A-B326-E9DDDCB99A3C}">
      <dsp:nvSpPr>
        <dsp:cNvPr id="0" name=""/>
        <dsp:cNvSpPr/>
      </dsp:nvSpPr>
      <dsp:spPr>
        <a:xfrm>
          <a:off x="4481321" y="3116285"/>
          <a:ext cx="894432" cy="32124"/>
        </a:xfrm>
        <a:custGeom>
          <a:avLst/>
          <a:gdLst/>
          <a:ahLst/>
          <a:cxnLst/>
          <a:rect l="0" t="0" r="0" b="0"/>
          <a:pathLst>
            <a:path>
              <a:moveTo>
                <a:pt x="0" y="16062"/>
              </a:moveTo>
              <a:lnTo>
                <a:pt x="894432" y="1606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ru-RU" sz="800" kern="1200"/>
        </a:p>
      </dsp:txBody>
      <dsp:txXfrm>
        <a:off x="4906176" y="3109987"/>
        <a:ext cx="44721" cy="44721"/>
      </dsp:txXfrm>
    </dsp:sp>
    <dsp:sp modelId="{470CA695-49F1-41EB-B2AC-A3681E10ED0B}">
      <dsp:nvSpPr>
        <dsp:cNvPr id="0" name=""/>
        <dsp:cNvSpPr/>
      </dsp:nvSpPr>
      <dsp:spPr>
        <a:xfrm>
          <a:off x="5375753" y="2573327"/>
          <a:ext cx="2483458" cy="1118040"/>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b="1" kern="1200" dirty="0" smtClean="0"/>
            <a:t>Продуктивная деятельность</a:t>
          </a:r>
          <a:endParaRPr lang="ru-RU" sz="2400" b="1" kern="1200" dirty="0"/>
        </a:p>
      </dsp:txBody>
      <dsp:txXfrm>
        <a:off x="5408499" y="2606073"/>
        <a:ext cx="2417966" cy="1052548"/>
      </dsp:txXfrm>
    </dsp:sp>
    <dsp:sp modelId="{613961BC-74B4-41AB-B661-C434D7988BC0}">
      <dsp:nvSpPr>
        <dsp:cNvPr id="0" name=""/>
        <dsp:cNvSpPr/>
      </dsp:nvSpPr>
      <dsp:spPr>
        <a:xfrm rot="3310531">
          <a:off x="4145410" y="3759159"/>
          <a:ext cx="1566254" cy="32124"/>
        </a:xfrm>
        <a:custGeom>
          <a:avLst/>
          <a:gdLst/>
          <a:ahLst/>
          <a:cxnLst/>
          <a:rect l="0" t="0" r="0" b="0"/>
          <a:pathLst>
            <a:path>
              <a:moveTo>
                <a:pt x="0" y="16062"/>
              </a:moveTo>
              <a:lnTo>
                <a:pt x="1566254" y="1606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ru-RU" sz="800" kern="1200"/>
        </a:p>
      </dsp:txBody>
      <dsp:txXfrm>
        <a:off x="4889381" y="3736064"/>
        <a:ext cx="78312" cy="78312"/>
      </dsp:txXfrm>
    </dsp:sp>
    <dsp:sp modelId="{444AA3D2-86D3-4C68-8A2D-07F4D2035F39}">
      <dsp:nvSpPr>
        <dsp:cNvPr id="0" name=""/>
        <dsp:cNvSpPr/>
      </dsp:nvSpPr>
      <dsp:spPr>
        <a:xfrm>
          <a:off x="5375753" y="3859074"/>
          <a:ext cx="2442761" cy="1118040"/>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b="1" kern="1200" dirty="0" smtClean="0"/>
            <a:t>Музыкальная деятельность</a:t>
          </a:r>
          <a:endParaRPr lang="ru-RU" sz="2400" b="1" kern="1200" dirty="0"/>
        </a:p>
      </dsp:txBody>
      <dsp:txXfrm>
        <a:off x="5408499" y="3891820"/>
        <a:ext cx="2377269" cy="1052548"/>
      </dsp:txXfrm>
    </dsp:sp>
    <dsp:sp modelId="{7BC40522-366E-47E7-BA73-625B7C946E7D}">
      <dsp:nvSpPr>
        <dsp:cNvPr id="0" name=""/>
        <dsp:cNvSpPr/>
      </dsp:nvSpPr>
      <dsp:spPr>
        <a:xfrm rot="4249260">
          <a:off x="3567234" y="4402032"/>
          <a:ext cx="2722605" cy="32124"/>
        </a:xfrm>
        <a:custGeom>
          <a:avLst/>
          <a:gdLst/>
          <a:ahLst/>
          <a:cxnLst/>
          <a:rect l="0" t="0" r="0" b="0"/>
          <a:pathLst>
            <a:path>
              <a:moveTo>
                <a:pt x="0" y="16062"/>
              </a:moveTo>
              <a:lnTo>
                <a:pt x="2722605" y="1606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ru-RU" sz="1100" kern="1200"/>
        </a:p>
      </dsp:txBody>
      <dsp:txXfrm>
        <a:off x="4860472" y="4350029"/>
        <a:ext cx="136130" cy="136130"/>
      </dsp:txXfrm>
    </dsp:sp>
    <dsp:sp modelId="{7F23A42E-E262-4FDF-A79A-18BCCE09C6E5}">
      <dsp:nvSpPr>
        <dsp:cNvPr id="0" name=""/>
        <dsp:cNvSpPr/>
      </dsp:nvSpPr>
      <dsp:spPr>
        <a:xfrm>
          <a:off x="5375753" y="5144820"/>
          <a:ext cx="2483435" cy="1118040"/>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b="1" kern="1200" dirty="0" smtClean="0"/>
            <a:t>Познавательная деятельность</a:t>
          </a:r>
          <a:endParaRPr lang="ru-RU" sz="2400" b="1" kern="1200" dirty="0"/>
        </a:p>
      </dsp:txBody>
      <dsp:txXfrm>
        <a:off x="5408499" y="5177566"/>
        <a:ext cx="2417943" cy="10525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06E956-DEE3-4F4B-86A9-C534B8D44A0C}" type="datetimeFigureOut">
              <a:rPr lang="ru-RU" smtClean="0"/>
              <a:pPr/>
              <a:t>15.03.2022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709907-7D9F-42A5-8737-C5855D068CC9}" type="slidenum">
              <a:rPr lang="ru-RU" smtClean="0"/>
              <a:pPr/>
              <a:t>‹#›</a:t>
            </a:fld>
            <a:endParaRPr lang="ru-RU"/>
          </a:p>
        </p:txBody>
      </p:sp>
    </p:spTree>
    <p:extLst>
      <p:ext uri="{BB962C8B-B14F-4D97-AF65-F5344CB8AC3E}">
        <p14:creationId xmlns:p14="http://schemas.microsoft.com/office/powerpoint/2010/main" xmlns="" val="3189509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4709907-7D9F-42A5-8737-C5855D068CC9}" type="slidenum">
              <a:rPr lang="ru-RU" smtClean="0"/>
              <a:pPr/>
              <a:t>12</a:t>
            </a:fld>
            <a:endParaRPr lang="ru-RU"/>
          </a:p>
        </p:txBody>
      </p:sp>
    </p:spTree>
    <p:extLst>
      <p:ext uri="{BB962C8B-B14F-4D97-AF65-F5344CB8AC3E}">
        <p14:creationId xmlns:p14="http://schemas.microsoft.com/office/powerpoint/2010/main" xmlns="" val="1844259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8738DF8-582B-4EA4-896A-951D39757327}" type="datetime1">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390B900-A30C-406D-9AF3-D027BC4D4E22}" type="datetime1">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FE345C-9AAF-45C6-BDB1-77224AEB5E89}" type="datetime1">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1FE6FF-827A-48DD-A905-E6E0D0A2A348}" type="datetime1">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45D72AC-2B99-46E2-80DE-27F879953B84}" type="datetime1">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99C7920-9AF5-4DB1-9491-B7A4DC764368}" type="datetime1">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68312E4-30CD-49B6-9537-4C51DA934DDB}" type="datetime1">
              <a:rPr lang="ru-RU" smtClean="0"/>
              <a:pPr/>
              <a:t>15.03.2022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776CAB1-625B-42F2-A557-63A8ECE0F446}" type="datetime1">
              <a:rPr lang="ru-RU" smtClean="0"/>
              <a:pPr/>
              <a:t>15.03.2022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3E4E6F1-E9E1-4FDD-8A7D-2AF35AB1C067}" type="datetime1">
              <a:rPr lang="ru-RU" smtClean="0"/>
              <a:pPr/>
              <a:t>15.03.2022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564FFE-A5C6-4619-90BB-C33DAB9D9A1C}" type="datetime1">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84D5ABC-E917-49F0-8B08-0CBC602D0B9E}" type="datetime1">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47F60-5DF6-417F-928E-61ACC83E629C}" type="datetime1">
              <a:rPr lang="ru-RU" smtClean="0"/>
              <a:pPr/>
              <a:t>15.03.2022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79512" y="620688"/>
            <a:ext cx="8568952" cy="461665"/>
          </a:xfrm>
          <a:prstGeom prst="rect">
            <a:avLst/>
          </a:prstGeom>
          <a:noFill/>
        </p:spPr>
        <p:txBody>
          <a:bodyPr wrap="square" lIns="91440" tIns="45720" rIns="91440" bIns="45720">
            <a:spAutoFit/>
          </a:bodyPr>
          <a:lstStyle/>
          <a:p>
            <a:pPr algn="ctr"/>
            <a:r>
              <a:rPr lang="ru-RU" sz="2400" b="1" dirty="0" smtClean="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rPr>
              <a:t>МДОАУ «Детский сад №46 «Фантазёры» г. Орска</a:t>
            </a:r>
            <a:endParaRPr lang="ru-RU" sz="2400" b="1" dirty="0">
              <a:ln w="10541" cmpd="sng">
                <a:solidFill>
                  <a:schemeClr val="accent1">
                    <a:shade val="88000"/>
                    <a:satMod val="110000"/>
                  </a:schemeClr>
                </a:solidFill>
                <a:prstDash val="solid"/>
              </a:ln>
              <a:solidFill>
                <a:srgbClr val="FF0000"/>
              </a:solidFill>
              <a:effectLst>
                <a:outerShdw blurRad="38100" dist="38100" dir="2700000" algn="tl">
                  <a:srgbClr val="000000">
                    <a:alpha val="43137"/>
                  </a:srgbClr>
                </a:outerShdw>
              </a:effectLst>
            </a:endParaRPr>
          </a:p>
        </p:txBody>
      </p:sp>
      <p:sp>
        <p:nvSpPr>
          <p:cNvPr id="2" name="Заголовок 1"/>
          <p:cNvSpPr>
            <a:spLocks noGrp="1"/>
          </p:cNvSpPr>
          <p:nvPr>
            <p:ph type="ctrTitle"/>
          </p:nvPr>
        </p:nvSpPr>
        <p:spPr>
          <a:xfrm>
            <a:off x="179512" y="1844824"/>
            <a:ext cx="8136904" cy="3096344"/>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sz="4800" b="1" dirty="0">
                <a:ln w="11430"/>
                <a:solidFill>
                  <a:srgbClr val="0070C0"/>
                </a:solidFill>
                <a:effectLst>
                  <a:outerShdw blurRad="80000" dist="40000" dir="5040000" algn="tl">
                    <a:srgbClr val="000000">
                      <a:alpha val="30000"/>
                    </a:srgbClr>
                  </a:outerShdw>
                </a:effectLst>
              </a:rPr>
              <a:t>Мини-музей </a:t>
            </a:r>
            <a:r>
              <a:rPr lang="ru-RU" sz="4800" b="1" dirty="0" smtClean="0">
                <a:ln w="11430"/>
                <a:solidFill>
                  <a:srgbClr val="0070C0"/>
                </a:solidFill>
                <a:effectLst>
                  <a:outerShdw blurRad="80000" dist="40000" dir="5040000" algn="tl">
                    <a:srgbClr val="000000">
                      <a:alpha val="30000"/>
                    </a:srgbClr>
                  </a:outerShdw>
                </a:effectLst>
              </a:rPr>
              <a:t/>
            </a:r>
            <a:br>
              <a:rPr lang="ru-RU" sz="4800" b="1" dirty="0" smtClean="0">
                <a:ln w="11430"/>
                <a:solidFill>
                  <a:srgbClr val="0070C0"/>
                </a:solidFill>
                <a:effectLst>
                  <a:outerShdw blurRad="80000" dist="40000" dir="5040000" algn="tl">
                    <a:srgbClr val="000000">
                      <a:alpha val="30000"/>
                    </a:srgbClr>
                  </a:outerShdw>
                </a:effectLst>
              </a:rPr>
            </a:br>
            <a:r>
              <a:rPr lang="ru-RU" sz="4800" b="1" dirty="0" smtClean="0">
                <a:ln w="11430"/>
                <a:solidFill>
                  <a:srgbClr val="0070C0"/>
                </a:solidFill>
                <a:effectLst>
                  <a:outerShdw blurRad="80000" dist="40000" dir="5040000" algn="tl">
                    <a:srgbClr val="000000">
                      <a:alpha val="30000"/>
                    </a:srgbClr>
                  </a:outerShdw>
                </a:effectLst>
              </a:rPr>
              <a:t>в детском саду как </a:t>
            </a:r>
            <a:r>
              <a:rPr lang="ru-RU" sz="4800" b="1" dirty="0">
                <a:ln w="11430"/>
                <a:solidFill>
                  <a:srgbClr val="0070C0"/>
                </a:solidFill>
                <a:effectLst>
                  <a:outerShdw blurRad="80000" dist="40000" dir="5040000" algn="tl">
                    <a:srgbClr val="000000">
                      <a:alpha val="30000"/>
                    </a:srgbClr>
                  </a:outerShdw>
                </a:effectLst>
              </a:rPr>
              <a:t>средство патриотического воспитания дошкольников</a:t>
            </a:r>
          </a:p>
        </p:txBody>
      </p:sp>
      <p:sp>
        <p:nvSpPr>
          <p:cNvPr id="5" name="TextBox 4"/>
          <p:cNvSpPr txBox="1"/>
          <p:nvPr/>
        </p:nvSpPr>
        <p:spPr>
          <a:xfrm>
            <a:off x="4572000" y="5157192"/>
            <a:ext cx="4176464" cy="1323439"/>
          </a:xfrm>
          <a:prstGeom prst="rect">
            <a:avLst/>
          </a:prstGeom>
          <a:noFill/>
        </p:spPr>
        <p:txBody>
          <a:bodyPr wrap="square" rtlCol="0">
            <a:spAutoFit/>
          </a:bodyPr>
          <a:lstStyle/>
          <a:p>
            <a:pPr algn="r"/>
            <a:r>
              <a:rPr lang="ru-RU" sz="2000" b="1" i="1" dirty="0" smtClean="0">
                <a:solidFill>
                  <a:srgbClr val="002060"/>
                </a:solidFill>
              </a:rPr>
              <a:t>Подготовила : воспитатель первой квалификационной категории Филатова Юлия Юрьевна </a:t>
            </a:r>
            <a:endParaRPr lang="ru-RU" sz="2000" b="1" i="1"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0"/>
            <a:ext cx="9061450" cy="1125538"/>
          </a:xfrm>
        </p:spPr>
        <p:txBody>
          <a:bodyPr>
            <a:noAutofit/>
          </a:bodyPr>
          <a:lstStyle/>
          <a:p>
            <a:r>
              <a:rPr lang="ru-RU" sz="3200" b="1" dirty="0" smtClean="0">
                <a:solidFill>
                  <a:srgbClr val="002060"/>
                </a:solidFill>
                <a:latin typeface="Monotype Corsiva" pitchFamily="66" charset="0"/>
              </a:rPr>
              <a:t>Направления патриотического воспитания дошкольников</a:t>
            </a:r>
            <a:endParaRPr lang="ru-RU" sz="3200" b="1" dirty="0">
              <a:solidFill>
                <a:srgbClr val="002060"/>
              </a:solidFill>
              <a:latin typeface="Monotype Corsiva" pitchFamily="66" charset="0"/>
            </a:endParaRPr>
          </a:p>
        </p:txBody>
      </p:sp>
      <p:sp>
        <p:nvSpPr>
          <p:cNvPr id="12" name="Выноска со стрелкой вниз 11"/>
          <p:cNvSpPr/>
          <p:nvPr/>
        </p:nvSpPr>
        <p:spPr>
          <a:xfrm>
            <a:off x="1403648" y="1196752"/>
            <a:ext cx="7128792" cy="1008112"/>
          </a:xfrm>
          <a:prstGeom prst="downArrowCallout">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chemeClr val="tx1"/>
                </a:solidFill>
              </a:rPr>
              <a:t>Знакомство с родным городом</a:t>
            </a:r>
          </a:p>
        </p:txBody>
      </p:sp>
      <p:sp>
        <p:nvSpPr>
          <p:cNvPr id="14" name="Выноска со стрелкой вниз 13"/>
          <p:cNvSpPr/>
          <p:nvPr/>
        </p:nvSpPr>
        <p:spPr>
          <a:xfrm>
            <a:off x="1691680" y="2203989"/>
            <a:ext cx="6840760" cy="1058969"/>
          </a:xfrm>
          <a:prstGeom prst="downArrowCallou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Знакомство с родным краем</a:t>
            </a:r>
            <a:endParaRPr lang="ru-RU" b="1" dirty="0">
              <a:solidFill>
                <a:schemeClr val="tx1"/>
              </a:solidFill>
            </a:endParaRPr>
          </a:p>
        </p:txBody>
      </p:sp>
      <p:sp>
        <p:nvSpPr>
          <p:cNvPr id="18" name="Выноска со стрелкой вправо 17"/>
          <p:cNvSpPr/>
          <p:nvPr/>
        </p:nvSpPr>
        <p:spPr>
          <a:xfrm>
            <a:off x="467544" y="1196752"/>
            <a:ext cx="1224136" cy="2592288"/>
          </a:xfrm>
          <a:prstGeom prst="rightArrowCallout">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ru-RU" b="1" dirty="0" smtClean="0">
                <a:solidFill>
                  <a:schemeClr val="tx1"/>
                </a:solidFill>
              </a:rPr>
              <a:t>Знакомство с природой родного края</a:t>
            </a:r>
            <a:endParaRPr lang="ru-RU" b="1" dirty="0">
              <a:solidFill>
                <a:schemeClr val="tx1"/>
              </a:solidFill>
            </a:endParaRPr>
          </a:p>
        </p:txBody>
      </p:sp>
      <p:sp>
        <p:nvSpPr>
          <p:cNvPr id="19" name="Выноска со стрелкой вверх 18"/>
          <p:cNvSpPr/>
          <p:nvPr/>
        </p:nvSpPr>
        <p:spPr>
          <a:xfrm>
            <a:off x="467545" y="4005064"/>
            <a:ext cx="2304256" cy="1368152"/>
          </a:xfrm>
          <a:prstGeom prst="upArrowCallout">
            <a:avLst>
              <a:gd name="adj1" fmla="val 25000"/>
              <a:gd name="adj2" fmla="val 25000"/>
              <a:gd name="adj3" fmla="val 25000"/>
              <a:gd name="adj4" fmla="val 63254"/>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Краеведческий музей</a:t>
            </a:r>
            <a:endParaRPr lang="ru-RU" b="1" dirty="0">
              <a:solidFill>
                <a:schemeClr val="tx1"/>
              </a:solidFill>
            </a:endParaRPr>
          </a:p>
        </p:txBody>
      </p:sp>
      <p:sp>
        <p:nvSpPr>
          <p:cNvPr id="20" name="Выноска со стрелкой вверх 19"/>
          <p:cNvSpPr/>
          <p:nvPr/>
        </p:nvSpPr>
        <p:spPr>
          <a:xfrm>
            <a:off x="2771801" y="4005064"/>
            <a:ext cx="2520279" cy="1368152"/>
          </a:xfrm>
          <a:prstGeom prst="upArrowCallout">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библиотеки</a:t>
            </a:r>
            <a:endParaRPr lang="ru-RU" b="1" dirty="0">
              <a:solidFill>
                <a:schemeClr val="tx1"/>
              </a:solidFill>
            </a:endParaRPr>
          </a:p>
        </p:txBody>
      </p:sp>
      <p:sp>
        <p:nvSpPr>
          <p:cNvPr id="21" name="Выноска со стрелкой вверх 20"/>
          <p:cNvSpPr/>
          <p:nvPr/>
        </p:nvSpPr>
        <p:spPr>
          <a:xfrm>
            <a:off x="5292080" y="4005064"/>
            <a:ext cx="3240360" cy="1368152"/>
          </a:xfrm>
          <a:prstGeom prst="upArrowCallout">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Мини-музеи</a:t>
            </a:r>
            <a:endParaRPr lang="ru-RU" b="1" dirty="0">
              <a:solidFill>
                <a:schemeClr val="tx1"/>
              </a:solidFill>
            </a:endParaRPr>
          </a:p>
        </p:txBody>
      </p:sp>
      <p:sp>
        <p:nvSpPr>
          <p:cNvPr id="23" name="Блок-схема: процесс 22"/>
          <p:cNvSpPr/>
          <p:nvPr/>
        </p:nvSpPr>
        <p:spPr>
          <a:xfrm>
            <a:off x="1403648" y="3262958"/>
            <a:ext cx="7128792" cy="742106"/>
          </a:xfrm>
          <a:prstGeom prst="flowChartProcess">
            <a:avLst/>
          </a:prstGeom>
          <a:solidFill>
            <a:schemeClr val="accent3">
              <a:lumMod val="60000"/>
              <a:lumOff val="4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Знакомство с родной страной.</a:t>
            </a:r>
            <a:endParaRPr lang="ru-RU" b="1" dirty="0">
              <a:solidFill>
                <a:schemeClr val="tx1"/>
              </a:solidFill>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10</a:t>
            </a:fld>
            <a:endParaRPr lang="ru-RU"/>
          </a:p>
        </p:txBody>
      </p:sp>
    </p:spTree>
    <p:extLst>
      <p:ext uri="{BB962C8B-B14F-4D97-AF65-F5344CB8AC3E}">
        <p14:creationId xmlns:p14="http://schemas.microsoft.com/office/powerpoint/2010/main" xmlns="" val="1242496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16632"/>
            <a:ext cx="7772400" cy="2088231"/>
          </a:xfrm>
        </p:spPr>
        <p:txBody>
          <a:bodyPr>
            <a:normAutofit fontScale="90000"/>
          </a:bodyPr>
          <a:lstStyle/>
          <a:p>
            <a:r>
              <a:rPr lang="ru-RU" sz="2200" u="sng" dirty="0"/>
              <a:t> Мини-музей – это познавательный центр, результат общения и совместной работы воспитателей, детей и родителей. Создание мини - музеев помогает развить у детей дошкольного возраста интерес к истории и культуре своего народа, учит уважать его традиции, </a:t>
            </a:r>
            <a:r>
              <a:rPr lang="ru-RU" sz="2200" u="sng" dirty="0" smtClean="0"/>
              <a:t>воспитывает патриота</a:t>
            </a:r>
            <a:r>
              <a:rPr lang="ru-RU" sz="2200" u="sng" dirty="0"/>
              <a:t>. </a:t>
            </a:r>
            <a:r>
              <a:rPr lang="ru-RU" b="0" dirty="0"/>
              <a:t>                 </a:t>
            </a:r>
            <a:br>
              <a:rPr lang="ru-RU" b="0" dirty="0"/>
            </a:br>
            <a:r>
              <a:rPr lang="ru-RU" b="0" dirty="0"/>
              <a:t>       </a:t>
            </a:r>
            <a:r>
              <a:rPr lang="ru-RU" sz="2200" u="sng" dirty="0">
                <a:solidFill>
                  <a:srgbClr val="C00000"/>
                </a:solidFill>
              </a:rPr>
              <a:t>Создание мини - музеев проходит в  три этапа</a:t>
            </a:r>
            <a:r>
              <a:rPr lang="ru-RU" sz="2200" dirty="0"/>
              <a:t>.</a:t>
            </a:r>
            <a:r>
              <a:rPr lang="ru-RU" sz="2200" b="0" dirty="0"/>
              <a:t/>
            </a:r>
            <a:br>
              <a:rPr lang="ru-RU" sz="2200" b="0" dirty="0"/>
            </a:br>
            <a:r>
              <a:rPr lang="ru-RU" sz="2200" b="0" dirty="0"/>
              <a:t>     </a:t>
            </a:r>
            <a:r>
              <a:rPr lang="ru-RU" sz="2200" u="sng" dirty="0"/>
              <a:t>Подготовительный этап </a:t>
            </a:r>
            <a:r>
              <a:rPr lang="ru-RU" sz="2200" dirty="0"/>
              <a:t>-</a:t>
            </a:r>
            <a:r>
              <a:rPr lang="ru-RU" sz="2200" b="0" dirty="0"/>
              <a:t> воспитатели, дети и их родители определяют тему и название мини-музея, место его размещения.</a:t>
            </a:r>
            <a:r>
              <a:rPr lang="ru-RU" b="0" dirty="0"/>
              <a:t/>
            </a:r>
            <a:br>
              <a:rPr lang="ru-RU" b="0" dirty="0"/>
            </a:br>
            <a:r>
              <a:rPr lang="ru-RU" b="0" dirty="0"/>
              <a:t>     </a:t>
            </a:r>
            <a:r>
              <a:rPr lang="ru-RU" sz="2200" u="sng" dirty="0"/>
              <a:t>Практический этап </a:t>
            </a:r>
            <a:r>
              <a:rPr lang="ru-RU" sz="2200" dirty="0"/>
              <a:t>-</a:t>
            </a:r>
            <a:r>
              <a:rPr lang="ru-RU" sz="2200" b="0" dirty="0"/>
              <a:t> предусматривает непосредственное создание педагогами, детьми и их родителями мини-музеев: сбор экспонатов, их группировку, оформление, изготовление игр, макетов.</a:t>
            </a:r>
            <a:br>
              <a:rPr lang="ru-RU" sz="2200" b="0" dirty="0"/>
            </a:br>
            <a:r>
              <a:rPr lang="ru-RU" sz="2200" b="0" dirty="0"/>
              <a:t>    </a:t>
            </a:r>
            <a:r>
              <a:rPr lang="ru-RU" sz="2200" u="sng" dirty="0"/>
              <a:t>Заключительный этап </a:t>
            </a:r>
            <a:r>
              <a:rPr lang="ru-RU" sz="2200" dirty="0"/>
              <a:t>- </a:t>
            </a:r>
            <a:r>
              <a:rPr lang="ru-RU" sz="2200" b="0" dirty="0"/>
              <a:t>предусматривает  подведение итогов работы, открытие мини-музеев в ДОО, организацию выставки для родителей и гостей детского сада, отражающей тематику мини-музеев и содержание работы с детьми в музейном пространстве.</a:t>
            </a:r>
            <a:br>
              <a:rPr lang="ru-RU" sz="2200" b="0" dirty="0"/>
            </a:br>
            <a:endParaRPr lang="ru-RU" sz="2200"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11</a:t>
            </a:fld>
            <a:endParaRPr lang="ru-RU"/>
          </a:p>
        </p:txBody>
      </p:sp>
    </p:spTree>
    <p:extLst>
      <p:ext uri="{BB962C8B-B14F-4D97-AF65-F5344CB8AC3E}">
        <p14:creationId xmlns:p14="http://schemas.microsoft.com/office/powerpoint/2010/main" xmlns="" val="757407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484784"/>
            <a:ext cx="8229600" cy="114300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sz="3600" b="1" dirty="0" smtClean="0">
                <a:solidFill>
                  <a:srgbClr val="C00000"/>
                </a:solidFill>
                <a:latin typeface="Century" pitchFamily="18" charset="0"/>
              </a:rPr>
              <a:t/>
            </a:r>
            <a:br>
              <a:rPr lang="ru-RU" sz="3600" b="1" dirty="0" smtClean="0">
                <a:solidFill>
                  <a:srgbClr val="C00000"/>
                </a:solidFill>
                <a:latin typeface="Century" pitchFamily="18" charset="0"/>
              </a:rPr>
            </a:br>
            <a:r>
              <a:rPr lang="ru-RU" sz="3600" b="1" dirty="0" smtClean="0">
                <a:solidFill>
                  <a:srgbClr val="C00000"/>
                </a:solidFill>
                <a:latin typeface="Century" pitchFamily="18" charset="0"/>
              </a:rPr>
              <a:t>               </a:t>
            </a:r>
            <a:br>
              <a:rPr lang="ru-RU" sz="3600" b="1" dirty="0" smtClean="0">
                <a:solidFill>
                  <a:srgbClr val="C00000"/>
                </a:solidFill>
                <a:latin typeface="Century" pitchFamily="18" charset="0"/>
              </a:rPr>
            </a:br>
            <a:r>
              <a:rPr lang="ru-RU" sz="3600" b="1" dirty="0">
                <a:solidFill>
                  <a:srgbClr val="C00000"/>
                </a:solidFill>
                <a:latin typeface="Century" pitchFamily="18" charset="0"/>
              </a:rPr>
              <a:t/>
            </a:r>
            <a:br>
              <a:rPr lang="ru-RU" sz="3600" b="1" dirty="0">
                <a:solidFill>
                  <a:srgbClr val="C00000"/>
                </a:solidFill>
                <a:latin typeface="Century" pitchFamily="18" charset="0"/>
              </a:rPr>
            </a:br>
            <a:r>
              <a:rPr lang="ru-RU" sz="3600" b="1" dirty="0" smtClean="0">
                <a:solidFill>
                  <a:srgbClr val="C00000"/>
                </a:solidFill>
                <a:latin typeface="Century" pitchFamily="18" charset="0"/>
              </a:rPr>
              <a:t/>
            </a:r>
            <a:br>
              <a:rPr lang="ru-RU" sz="3600" b="1" dirty="0" smtClean="0">
                <a:solidFill>
                  <a:srgbClr val="C00000"/>
                </a:solidFill>
                <a:latin typeface="Century" pitchFamily="18" charset="0"/>
              </a:rPr>
            </a:br>
            <a:r>
              <a:rPr lang="ru-RU" sz="3600" b="1" dirty="0">
                <a:solidFill>
                  <a:srgbClr val="C00000"/>
                </a:solidFill>
                <a:latin typeface="Century" pitchFamily="18" charset="0"/>
              </a:rPr>
              <a:t/>
            </a:r>
            <a:br>
              <a:rPr lang="ru-RU" sz="3600" b="1" dirty="0">
                <a:solidFill>
                  <a:srgbClr val="C00000"/>
                </a:solidFill>
                <a:latin typeface="Century" pitchFamily="18" charset="0"/>
              </a:rPr>
            </a:br>
            <a:r>
              <a:rPr lang="ru-RU" sz="3600" b="1" dirty="0" smtClean="0">
                <a:solidFill>
                  <a:srgbClr val="C00000"/>
                </a:solidFill>
                <a:latin typeface="Century" pitchFamily="18" charset="0"/>
              </a:rPr>
              <a:t/>
            </a:r>
            <a:br>
              <a:rPr lang="ru-RU" sz="3600" b="1" dirty="0" smtClean="0">
                <a:solidFill>
                  <a:srgbClr val="C00000"/>
                </a:solidFill>
                <a:latin typeface="Century" pitchFamily="18" charset="0"/>
              </a:rPr>
            </a:br>
            <a:r>
              <a:rPr lang="ru-RU" sz="3100" b="1" u="sng" dirty="0" smtClean="0">
                <a:solidFill>
                  <a:srgbClr val="C00000"/>
                </a:solidFill>
              </a:rPr>
              <a:t>В </a:t>
            </a:r>
            <a:r>
              <a:rPr lang="ru-RU" sz="3100" b="1" u="sng" dirty="0">
                <a:solidFill>
                  <a:srgbClr val="C00000"/>
                </a:solidFill>
              </a:rPr>
              <a:t>процессе создания мини-музеев учитывают следующие принципы:</a:t>
            </a:r>
            <a:r>
              <a:rPr lang="ru-RU" sz="3100" u="sng" dirty="0">
                <a:solidFill>
                  <a:srgbClr val="C00000"/>
                </a:solidFill>
              </a:rPr>
              <a:t> </a:t>
            </a:r>
            <a:br>
              <a:rPr lang="ru-RU" sz="3100" u="sng" dirty="0">
                <a:solidFill>
                  <a:srgbClr val="C00000"/>
                </a:solidFill>
              </a:rPr>
            </a:br>
            <a:r>
              <a:rPr lang="ru-RU" sz="2200" b="1" dirty="0"/>
              <a:t>- интеграции</a:t>
            </a:r>
            <a:r>
              <a:rPr lang="ru-RU" sz="2200" dirty="0"/>
              <a:t> - мини-музеи должны учитывать содержание образовательной программы ДОУ и помогать в реализации ее общих задач и , в частности, "Социализация", по воспитанию у детей патриотических чувств;</a:t>
            </a:r>
            <a:br>
              <a:rPr lang="ru-RU" sz="2200" dirty="0"/>
            </a:br>
            <a:r>
              <a:rPr lang="ru-RU" sz="2200" dirty="0"/>
              <a:t>- </a:t>
            </a:r>
            <a:r>
              <a:rPr lang="ru-RU" sz="2200" b="1" dirty="0"/>
              <a:t>деятельности и интерактивности</a:t>
            </a:r>
            <a:r>
              <a:rPr lang="ru-RU" sz="2200" dirty="0"/>
              <a:t> - мини-музеи должны предоставлять воспитанникам возможность реализовать себя в разных видах детской деятельности (использовать экспонаты в сюжетно-ролевых играх, создавать поделки и включать их в общую экспозицию и т. д.);</a:t>
            </a:r>
            <a:br>
              <a:rPr lang="ru-RU" sz="2200" dirty="0"/>
            </a:br>
            <a:r>
              <a:rPr lang="ru-RU" sz="2200" dirty="0"/>
              <a:t>- </a:t>
            </a:r>
            <a:r>
              <a:rPr lang="ru-RU" sz="2200" b="1" dirty="0"/>
              <a:t>научности -</a:t>
            </a:r>
            <a:r>
              <a:rPr lang="ru-RU" sz="2200" dirty="0"/>
              <a:t> представленные экспонаты должны достоверно отражать тематику мини-музея, объяснять различные процессы и явления в рамках выбранной темы научным и в то же время доступным для ребенка языком;</a:t>
            </a:r>
            <a:br>
              <a:rPr lang="ru-RU" sz="2200" dirty="0"/>
            </a:br>
            <a:r>
              <a:rPr lang="ru-RU" sz="2200" dirty="0"/>
              <a:t>- </a:t>
            </a:r>
            <a:r>
              <a:rPr lang="ru-RU" sz="2200" b="1" dirty="0"/>
              <a:t>гуманизма и партнерства</a:t>
            </a:r>
            <a:r>
              <a:rPr lang="ru-RU" sz="2200" dirty="0"/>
              <a:t> - мини-музеи должны предлагать условия для всестороннего развития ребенка, поощрения его инициативности, творческой деятельности </a:t>
            </a:r>
            <a:r>
              <a:rPr lang="ru-RU" sz="2200" dirty="0" smtClean="0"/>
              <a:t>;</a:t>
            </a:r>
            <a:br>
              <a:rPr lang="ru-RU" sz="2200" dirty="0" smtClean="0"/>
            </a:br>
            <a:r>
              <a:rPr lang="ru-RU" sz="2200" dirty="0"/>
              <a:t> </a:t>
            </a:r>
            <a:r>
              <a:rPr lang="ru-RU" sz="2200" b="1" dirty="0" err="1"/>
              <a:t>культуросообразности</a:t>
            </a:r>
            <a:r>
              <a:rPr lang="ru-RU" sz="2200" dirty="0"/>
              <a:t> - мини-музеи должны быть ориентированы на приобщение детей к мировой культуре, общечеловеческим ценностям через освоение ценностей и норм национальной культуры ;</a:t>
            </a:r>
            <a:br>
              <a:rPr lang="ru-RU" sz="2200" dirty="0"/>
            </a:br>
            <a:endParaRPr lang="ru-RU" sz="2200" b="1" dirty="0">
              <a:ln w="11430"/>
              <a:solidFill>
                <a:srgbClr val="0070C0"/>
              </a:solidFill>
              <a:effectLst>
                <a:outerShdw blurRad="80000" dist="40000" dir="5040000" algn="tl">
                  <a:srgbClr val="000000">
                    <a:alpha val="30000"/>
                  </a:srgbClr>
                </a:outerShdw>
              </a:effectLst>
            </a:endParaRPr>
          </a:p>
        </p:txBody>
      </p:sp>
      <p:sp>
        <p:nvSpPr>
          <p:cNvPr id="4" name="TextBox 3"/>
          <p:cNvSpPr txBox="1"/>
          <p:nvPr/>
        </p:nvSpPr>
        <p:spPr>
          <a:xfrm>
            <a:off x="7020272" y="5229200"/>
            <a:ext cx="2123728" cy="369332"/>
          </a:xfrm>
          <a:prstGeom prst="rect">
            <a:avLst/>
          </a:prstGeom>
          <a:noFill/>
        </p:spPr>
        <p:txBody>
          <a:bodyPr wrap="square" rtlCol="0">
            <a:spAutoFit/>
          </a:bodyPr>
          <a:lstStyle/>
          <a:p>
            <a:r>
              <a:rPr lang="ru-RU" b="1" dirty="0" smtClean="0">
                <a:solidFill>
                  <a:srgbClr val="FFC000"/>
                </a:solidFill>
              </a:rPr>
              <a:t>.</a:t>
            </a:r>
            <a:endParaRPr lang="ru-RU" b="1" dirty="0">
              <a:solidFill>
                <a:srgbClr val="FFC000"/>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pPr/>
              <a:t>12</a:t>
            </a:fld>
            <a:endParaRPr lang="ru-RU"/>
          </a:p>
        </p:txBody>
      </p:sp>
    </p:spTree>
    <p:extLst>
      <p:ext uri="{BB962C8B-B14F-4D97-AF65-F5344CB8AC3E}">
        <p14:creationId xmlns:p14="http://schemas.microsoft.com/office/powerpoint/2010/main" xmlns="" val="982744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ru-RU" dirty="0"/>
              <a:t> </a:t>
            </a: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sz="2200" b="1" u="sng" dirty="0" smtClean="0">
                <a:solidFill>
                  <a:schemeClr val="accent1">
                    <a:lumMod val="50000"/>
                  </a:schemeClr>
                </a:solidFill>
              </a:rPr>
              <a:t>динамичности </a:t>
            </a:r>
            <a:r>
              <a:rPr lang="ru-RU" sz="2200" b="1" u="sng" dirty="0">
                <a:solidFill>
                  <a:schemeClr val="accent1">
                    <a:lumMod val="50000"/>
                  </a:schemeClr>
                </a:solidFill>
              </a:rPr>
              <a:t>и вариативности</a:t>
            </a:r>
            <a:r>
              <a:rPr lang="ru-RU" sz="2200" b="1" dirty="0">
                <a:solidFill>
                  <a:schemeClr val="accent1">
                    <a:lumMod val="50000"/>
                  </a:schemeClr>
                </a:solidFill>
              </a:rPr>
              <a:t> - экспозиции мини-музеев должны постоянно дополняться и обновляться с учетом возрастных особенностей детей группы;</a:t>
            </a:r>
            <a:br>
              <a:rPr lang="ru-RU" sz="2200" b="1" dirty="0">
                <a:solidFill>
                  <a:schemeClr val="accent1">
                    <a:lumMod val="50000"/>
                  </a:schemeClr>
                </a:solidFill>
              </a:rPr>
            </a:br>
            <a:r>
              <a:rPr lang="ru-RU" sz="2200" b="1" u="sng" dirty="0" smtClean="0">
                <a:solidFill>
                  <a:schemeClr val="accent1">
                    <a:lumMod val="50000"/>
                  </a:schemeClr>
                </a:solidFill>
              </a:rPr>
              <a:t>разнообразия</a:t>
            </a:r>
            <a:r>
              <a:rPr lang="ru-RU" sz="2200" b="1" dirty="0">
                <a:solidFill>
                  <a:schemeClr val="accent1">
                    <a:lumMod val="50000"/>
                  </a:schemeClr>
                </a:solidFill>
              </a:rPr>
              <a:t> - наполнение мини-музеев экспонатами, разными по форме, содержанию, размерам, отражающими историческое, природное и культурное разнообразие окружающего мира;</a:t>
            </a:r>
            <a:br>
              <a:rPr lang="ru-RU" sz="2200" b="1" dirty="0">
                <a:solidFill>
                  <a:schemeClr val="accent1">
                    <a:lumMod val="50000"/>
                  </a:schemeClr>
                </a:solidFill>
              </a:rPr>
            </a:br>
            <a:r>
              <a:rPr lang="ru-RU" sz="2200" b="1" dirty="0">
                <a:solidFill>
                  <a:schemeClr val="accent1">
                    <a:lumMod val="50000"/>
                  </a:schemeClr>
                </a:solidFill>
              </a:rPr>
              <a:t> </a:t>
            </a:r>
            <a:r>
              <a:rPr lang="ru-RU" sz="2200" b="1" u="sng" dirty="0">
                <a:solidFill>
                  <a:schemeClr val="accent1">
                    <a:lumMod val="50000"/>
                  </a:schemeClr>
                </a:solidFill>
              </a:rPr>
              <a:t>регионального компонента</a:t>
            </a:r>
            <a:r>
              <a:rPr lang="ru-RU" sz="2200" b="1" dirty="0">
                <a:solidFill>
                  <a:schemeClr val="accent1">
                    <a:lumMod val="50000"/>
                  </a:schemeClr>
                </a:solidFill>
              </a:rPr>
              <a:t> - мини-музеи должны предусматривать организацию работы с детьми по ознакомлению их с культурным наследием региона, а также культурой других народов, что способствует развитию толерантности и формированию чувства патриотизма.  </a:t>
            </a:r>
          </a:p>
        </p:txBody>
      </p:sp>
      <p:sp>
        <p:nvSpPr>
          <p:cNvPr id="3" name="Номер слайда 2"/>
          <p:cNvSpPr>
            <a:spLocks noGrp="1"/>
          </p:cNvSpPr>
          <p:nvPr>
            <p:ph type="sldNum" sz="quarter" idx="12"/>
          </p:nvPr>
        </p:nvSpPr>
        <p:spPr/>
        <p:txBody>
          <a:bodyPr/>
          <a:lstStyle/>
          <a:p>
            <a:fld id="{725C68B6-61C2-468F-89AB-4B9F7531AA68}" type="slidenum">
              <a:rPr lang="ru-RU" smtClean="0"/>
              <a:pPr/>
              <a:t>13</a:t>
            </a:fld>
            <a:endParaRPr lang="ru-RU" dirty="0"/>
          </a:p>
        </p:txBody>
      </p:sp>
      <p:sp>
        <p:nvSpPr>
          <p:cNvPr id="5" name="Прямоугольник 4"/>
          <p:cNvSpPr/>
          <p:nvPr/>
        </p:nvSpPr>
        <p:spPr>
          <a:xfrm>
            <a:off x="575048" y="2564904"/>
            <a:ext cx="8568952" cy="369332"/>
          </a:xfrm>
          <a:prstGeom prst="rect">
            <a:avLst/>
          </a:prstGeom>
        </p:spPr>
        <p:txBody>
          <a:bodyPr wrap="square">
            <a:spAutoFit/>
          </a:bodyPr>
          <a:lstStyle/>
          <a:p>
            <a:r>
              <a:rPr lang="ru-RU" dirty="0"/>
              <a:t> </a:t>
            </a:r>
          </a:p>
        </p:txBody>
      </p:sp>
      <p:pic>
        <p:nvPicPr>
          <p:cNvPr id="7"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744724" y="4293096"/>
            <a:ext cx="8229600" cy="23198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0951830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u="sng" dirty="0" smtClean="0">
                <a:solidFill>
                  <a:srgbClr val="C00000"/>
                </a:solidFill>
              </a:rPr>
              <a:t>Мини –Музей </a:t>
            </a:r>
            <a:br>
              <a:rPr lang="ru-RU" b="1" u="sng" dirty="0" smtClean="0">
                <a:solidFill>
                  <a:srgbClr val="C00000"/>
                </a:solidFill>
              </a:rPr>
            </a:br>
            <a:r>
              <a:rPr lang="ru-RU" b="1" u="sng" dirty="0" smtClean="0">
                <a:solidFill>
                  <a:srgbClr val="C00000"/>
                </a:solidFill>
              </a:rPr>
              <a:t>«Народная Игрушка!»</a:t>
            </a:r>
            <a:endParaRPr lang="ru-RU" b="1" u="sng" dirty="0">
              <a:solidFill>
                <a:srgbClr val="C00000"/>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solidFill>
                  <a:prstClr val="black">
                    <a:tint val="75000"/>
                  </a:prstClr>
                </a:solidFill>
              </a:rPr>
              <a:pPr/>
              <a:t>14</a:t>
            </a:fld>
            <a:endParaRPr lang="ru-RU">
              <a:solidFill>
                <a:prstClr val="black">
                  <a:tint val="75000"/>
                </a:prstClr>
              </a:solidFill>
            </a:endParaRPr>
          </a:p>
        </p:txBody>
      </p:sp>
      <p:sp>
        <p:nvSpPr>
          <p:cNvPr id="5" name="Прямоугольник 4"/>
          <p:cNvSpPr/>
          <p:nvPr/>
        </p:nvSpPr>
        <p:spPr>
          <a:xfrm>
            <a:off x="467544" y="1594016"/>
            <a:ext cx="8496944" cy="1138773"/>
          </a:xfrm>
          <a:prstGeom prst="rect">
            <a:avLst/>
          </a:prstGeom>
        </p:spPr>
        <p:txBody>
          <a:bodyPr wrap="square">
            <a:spAutoFit/>
          </a:bodyPr>
          <a:lstStyle/>
          <a:p>
            <a:pPr algn="ctr"/>
            <a:r>
              <a:rPr lang="ru-RU" sz="2400" b="1" dirty="0" smtClean="0"/>
              <a:t>Цель:</a:t>
            </a:r>
            <a:r>
              <a:rPr lang="ru-RU" sz="2400" b="1" dirty="0"/>
              <a:t> Приобщение детей к народной культуре, через  ознакомление  с народной   игрушкой</a:t>
            </a:r>
            <a:r>
              <a:rPr lang="ru-RU" sz="2000" b="1" i="1" dirty="0" smtClean="0"/>
              <a:t>.</a:t>
            </a:r>
          </a:p>
          <a:p>
            <a:pPr algn="ctr"/>
            <a:endParaRPr lang="ru-RU" sz="2000" b="1" dirty="0"/>
          </a:p>
        </p:txBody>
      </p:sp>
      <p:pic>
        <p:nvPicPr>
          <p:cNvPr id="6" name="Рисунок 5" descr="IMG_5212.JPG"/>
          <p:cNvPicPr>
            <a:picLocks noChangeAspect="1"/>
          </p:cNvPicPr>
          <p:nvPr/>
        </p:nvPicPr>
        <p:blipFill>
          <a:blip r:embed="rId2" cstate="print"/>
          <a:stretch>
            <a:fillRect/>
          </a:stretch>
        </p:blipFill>
        <p:spPr>
          <a:xfrm>
            <a:off x="1928794" y="2571744"/>
            <a:ext cx="5572164" cy="3929090"/>
          </a:xfrm>
          <a:prstGeom prst="rect">
            <a:avLst/>
          </a:prstGeom>
          <a:ln>
            <a:noFill/>
          </a:ln>
          <a:effectLst>
            <a:softEdge rad="112500"/>
          </a:effectLst>
        </p:spPr>
      </p:pic>
    </p:spTree>
    <p:extLst>
      <p:ext uri="{BB962C8B-B14F-4D97-AF65-F5344CB8AC3E}">
        <p14:creationId xmlns:p14="http://schemas.microsoft.com/office/powerpoint/2010/main" xmlns="" val="1206937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200" b="1" dirty="0"/>
              <a:t/>
            </a:r>
            <a:br>
              <a:rPr lang="ru-RU" sz="2200" b="1" dirty="0"/>
            </a:br>
            <a:r>
              <a:rPr lang="ru-RU" sz="2200" b="1" dirty="0" smtClean="0"/>
              <a:t/>
            </a:r>
            <a:br>
              <a:rPr lang="ru-RU" sz="2200" b="1" dirty="0" smtClean="0"/>
            </a:br>
            <a:r>
              <a:rPr lang="ru-RU" sz="2700" b="1" u="sng" dirty="0" smtClean="0">
                <a:solidFill>
                  <a:srgbClr val="C00000"/>
                </a:solidFill>
              </a:rPr>
              <a:t>Задачи </a:t>
            </a:r>
            <a:r>
              <a:rPr lang="ru-RU" sz="2700" b="1" u="sng" dirty="0">
                <a:solidFill>
                  <a:srgbClr val="C00000"/>
                </a:solidFill>
              </a:rPr>
              <a:t>для детей</a:t>
            </a:r>
            <a:r>
              <a:rPr lang="ru-RU" sz="2200" b="1" u="sng" dirty="0">
                <a:solidFill>
                  <a:srgbClr val="C00000"/>
                </a:solidFill>
              </a:rPr>
              <a:t>:</a:t>
            </a:r>
            <a:r>
              <a:rPr lang="ru-RU" sz="2200" dirty="0"/>
              <a:t/>
            </a:r>
            <a:br>
              <a:rPr lang="ru-RU" sz="2200" dirty="0"/>
            </a:br>
            <a:r>
              <a:rPr lang="ru-RU" sz="2200" b="1" dirty="0"/>
              <a:t>Вызвать желание у детей познакомиться с разнообразием народной игрушки (глиняная, деревянная, тряпичная, соломенная, берестяная и др.)</a:t>
            </a:r>
            <a:br>
              <a:rPr lang="ru-RU" sz="2200" b="1" dirty="0"/>
            </a:br>
            <a:r>
              <a:rPr lang="ru-RU" sz="2200" b="1" dirty="0"/>
              <a:t>Обеспечить запоминание  игр с народными игрушками, возможностью использования их в разных видах детской деятельности (подвижные, сюжетные, режиссерские игры, театрализованная деятельность, изобразительное творчество по мотивам народной игрушки)</a:t>
            </a:r>
            <a:br>
              <a:rPr lang="ru-RU" sz="2200" b="1" dirty="0"/>
            </a:br>
            <a:r>
              <a:rPr lang="ru-RU" sz="2200" b="1" dirty="0"/>
              <a:t>Способствовать развитию познавательных интересов, эстетического восприятия, логического мышления, внимания, воображения, сенсомоторные навыки, ловкость, смекалку.</a:t>
            </a:r>
            <a:br>
              <a:rPr lang="ru-RU" sz="2200" b="1" dirty="0"/>
            </a:br>
            <a:r>
              <a:rPr lang="ru-RU" sz="2200" b="1" dirty="0"/>
              <a:t>Формировать и развивать коммуникативные навыки, желание использовать народные игрушки в совместной и самостоятельной деятельности.</a:t>
            </a:r>
            <a:r>
              <a:rPr lang="ru-RU" sz="2200" dirty="0"/>
              <a:t/>
            </a:r>
            <a:br>
              <a:rPr lang="ru-RU" sz="2200" dirty="0"/>
            </a:br>
            <a:r>
              <a:rPr lang="ru-RU" sz="2700" b="1" u="sng" dirty="0" smtClean="0">
                <a:solidFill>
                  <a:srgbClr val="C00000"/>
                </a:solidFill>
              </a:rPr>
              <a:t>Задачи для родителей:</a:t>
            </a:r>
            <a:r>
              <a:rPr lang="ru-RU" sz="2700" dirty="0"/>
              <a:t/>
            </a:r>
            <a:br>
              <a:rPr lang="ru-RU" sz="2700" dirty="0"/>
            </a:br>
            <a:r>
              <a:rPr lang="ru-RU" sz="2200" b="1" dirty="0"/>
              <a:t>создавать в семье благоприятные условия для развития личности ребенка, приобщение детей к русской народной культуре, ее  традициям.</a:t>
            </a:r>
            <a:br>
              <a:rPr lang="ru-RU" sz="2200" b="1" dirty="0"/>
            </a:br>
            <a:endParaRPr lang="ru-RU" sz="2200" b="1"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15</a:t>
            </a:fld>
            <a:endParaRPr lang="ru-RU"/>
          </a:p>
        </p:txBody>
      </p:sp>
    </p:spTree>
    <p:extLst>
      <p:ext uri="{BB962C8B-B14F-4D97-AF65-F5344CB8AC3E}">
        <p14:creationId xmlns:p14="http://schemas.microsoft.com/office/powerpoint/2010/main" xmlns="" val="3798481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1052736"/>
            <a:ext cx="8352928" cy="4176464"/>
          </a:xfrm>
        </p:spPr>
        <p:txBody>
          <a:bodyPr>
            <a:noAutofit/>
          </a:bodyPr>
          <a:lstStyle/>
          <a:p>
            <a:r>
              <a:rPr lang="ru-RU" sz="6600" b="1" u="sng" dirty="0" smtClean="0">
                <a:solidFill>
                  <a:srgbClr val="C00000"/>
                </a:solidFill>
              </a:rPr>
              <a:t>Спасибо за внимание!!!</a:t>
            </a:r>
            <a:endParaRPr lang="ru-RU" sz="6600" b="1" u="sng" dirty="0">
              <a:solidFill>
                <a:srgbClr val="C00000"/>
              </a:solidFill>
            </a:endParaRPr>
          </a:p>
        </p:txBody>
      </p:sp>
      <p:sp>
        <p:nvSpPr>
          <p:cNvPr id="2" name="Номер слайда 1"/>
          <p:cNvSpPr>
            <a:spLocks noGrp="1"/>
          </p:cNvSpPr>
          <p:nvPr>
            <p:ph type="sldNum" sz="quarter" idx="12"/>
          </p:nvPr>
        </p:nvSpPr>
        <p:spPr/>
        <p:txBody>
          <a:bodyPr/>
          <a:lstStyle/>
          <a:p>
            <a:fld id="{725C68B6-61C2-468F-89AB-4B9F7531AA68}" type="slidenum">
              <a:rPr lang="ru-RU" smtClean="0"/>
              <a:pPr/>
              <a:t>16</a:t>
            </a:fld>
            <a:endParaRPr lang="ru-RU"/>
          </a:p>
        </p:txBody>
      </p:sp>
    </p:spTree>
    <p:extLst>
      <p:ext uri="{BB962C8B-B14F-4D97-AF65-F5344CB8AC3E}">
        <p14:creationId xmlns:p14="http://schemas.microsoft.com/office/powerpoint/2010/main" xmlns="" val="625346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76056" y="5105400"/>
            <a:ext cx="3816424" cy="843880"/>
          </a:xfrm>
        </p:spPr>
        <p:txBody>
          <a:bodyPr>
            <a:normAutofit fontScale="85000" lnSpcReduction="10000"/>
          </a:bodyPr>
          <a:lstStyle/>
          <a:p>
            <a:r>
              <a:rPr lang="ru-RU" b="1" i="1" dirty="0">
                <a:solidFill>
                  <a:srgbClr val="800000"/>
                </a:solidFill>
                <a:latin typeface="Monotype Corsiva" pitchFamily="66" charset="0"/>
              </a:rPr>
              <a:t>Академик  Д. С. Лихачев.</a:t>
            </a:r>
            <a:r>
              <a:rPr lang="ru-RU" b="1" dirty="0">
                <a:solidFill>
                  <a:srgbClr val="800000"/>
                </a:solidFill>
                <a:latin typeface="Monotype Corsiva" pitchFamily="66" charset="0"/>
              </a:rPr>
              <a:t/>
            </a:r>
            <a:br>
              <a:rPr lang="ru-RU" b="1" dirty="0">
                <a:solidFill>
                  <a:srgbClr val="800000"/>
                </a:solidFill>
                <a:latin typeface="Monotype Corsiva" pitchFamily="66" charset="0"/>
              </a:rPr>
            </a:br>
            <a:endParaRPr lang="ru-RU" dirty="0">
              <a:solidFill>
                <a:srgbClr val="800000"/>
              </a:solidFill>
            </a:endParaRPr>
          </a:p>
        </p:txBody>
      </p:sp>
      <p:sp>
        <p:nvSpPr>
          <p:cNvPr id="2" name="Заголовок 1"/>
          <p:cNvSpPr>
            <a:spLocks noGrp="1"/>
          </p:cNvSpPr>
          <p:nvPr>
            <p:ph type="ctrTitle"/>
          </p:nvPr>
        </p:nvSpPr>
        <p:spPr>
          <a:xfrm>
            <a:off x="179512" y="1844824"/>
            <a:ext cx="8136904" cy="2478137"/>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«Чувство любви к Родине </a:t>
            </a:r>
            <a:b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нужно заботливо выращивать, </a:t>
            </a: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прививая духовную оседлость, </a:t>
            </a: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так как без корней в родной местности, </a:t>
            </a: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стороне человек похож на иссушенное </a:t>
            </a: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i="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растение перекати-поле».</a:t>
            </a: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t/>
            </a:r>
            <a:br>
              <a:rPr lang="ru-RU" sz="3600" b="1" dirty="0">
                <a:ln w="1905"/>
                <a:solidFill>
                  <a:srgbClr val="800000"/>
                </a:solidFill>
                <a:effectLst>
                  <a:innerShdw blurRad="69850" dist="43180" dir="5400000">
                    <a:srgbClr val="000000">
                      <a:alpha val="65000"/>
                    </a:srgbClr>
                  </a:innerShdw>
                </a:effectLst>
                <a:latin typeface="Meiryo UI" panose="020B0604030504040204" pitchFamily="34" charset="-128"/>
                <a:ea typeface="Meiryo UI" panose="020B0604030504040204" pitchFamily="34" charset="-128"/>
                <a:cs typeface="Meiryo UI" panose="020B0604030504040204" pitchFamily="34" charset="-128"/>
              </a:rPr>
            </a:br>
            <a:endParaRPr lang="ru-RU" sz="3600" b="1" dirty="0">
              <a:ln w="11430"/>
              <a:solidFill>
                <a:srgbClr val="800000"/>
              </a:solidFill>
              <a:effectLst>
                <a:outerShdw blurRad="80000" dist="40000" dir="5040000" algn="tl">
                  <a:srgbClr val="000000">
                    <a:alpha val="30000"/>
                  </a:srgbClr>
                </a:outerShdw>
              </a:effectLst>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2</a:t>
            </a:fld>
            <a:endParaRPr lang="ru-RU"/>
          </a:p>
        </p:txBody>
      </p:sp>
    </p:spTree>
    <p:extLst>
      <p:ext uri="{BB962C8B-B14F-4D97-AF65-F5344CB8AC3E}">
        <p14:creationId xmlns:p14="http://schemas.microsoft.com/office/powerpoint/2010/main" xmlns="" val="2400891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08720"/>
            <a:ext cx="8229600" cy="1084981"/>
          </a:xfrm>
        </p:spPr>
        <p:txBody>
          <a:bodyPr>
            <a:noAutofit/>
          </a:bodyPr>
          <a:lstStyle/>
          <a:p>
            <a:r>
              <a:rPr lang="ru-RU" sz="2400" b="1" dirty="0" smtClean="0">
                <a:latin typeface="Arial Black" panose="020B0A04020102020204" pitchFamily="34" charset="0"/>
              </a:rPr>
              <a:t/>
            </a:r>
            <a:br>
              <a:rPr lang="ru-RU" sz="2400" b="1" dirty="0" smtClean="0">
                <a:latin typeface="Arial Black" panose="020B0A04020102020204" pitchFamily="34" charset="0"/>
              </a:rPr>
            </a:br>
            <a:r>
              <a:rPr lang="ru-RU" sz="2400" b="1" dirty="0" smtClean="0">
                <a:solidFill>
                  <a:srgbClr val="C00000"/>
                </a:solidFill>
                <a:latin typeface="Arial Black" panose="020B0A04020102020204" pitchFamily="34" charset="0"/>
              </a:rPr>
              <a:t>«</a:t>
            </a:r>
            <a:r>
              <a:rPr lang="ru-RU" sz="2400" b="1" dirty="0">
                <a:solidFill>
                  <a:srgbClr val="C00000"/>
                </a:solidFill>
                <a:latin typeface="Arial Black" panose="020B0A04020102020204" pitchFamily="34" charset="0"/>
              </a:rPr>
              <a:t>Музей – это смесь искусства и истории, филологии и басни,</a:t>
            </a:r>
            <a:br>
              <a:rPr lang="ru-RU" sz="2400" b="1" dirty="0">
                <a:solidFill>
                  <a:srgbClr val="C00000"/>
                </a:solidFill>
                <a:latin typeface="Arial Black" panose="020B0A04020102020204" pitchFamily="34" charset="0"/>
              </a:rPr>
            </a:br>
            <a:r>
              <a:rPr lang="ru-RU" sz="2400" b="1" dirty="0">
                <a:solidFill>
                  <a:srgbClr val="C00000"/>
                </a:solidFill>
                <a:latin typeface="Arial Black" panose="020B0A04020102020204" pitchFamily="34" charset="0"/>
              </a:rPr>
              <a:t>документа и романа, которая  посылает нам через многие годы</a:t>
            </a:r>
            <a:br>
              <a:rPr lang="ru-RU" sz="2400" b="1" dirty="0">
                <a:solidFill>
                  <a:srgbClr val="C00000"/>
                </a:solidFill>
                <a:latin typeface="Arial Black" panose="020B0A04020102020204" pitchFamily="34" charset="0"/>
              </a:rPr>
            </a:br>
            <a:r>
              <a:rPr lang="ru-RU" sz="2400" b="1" dirty="0">
                <a:solidFill>
                  <a:srgbClr val="C00000"/>
                </a:solidFill>
                <a:latin typeface="Arial Black" panose="020B0A04020102020204" pitchFamily="34" charset="0"/>
              </a:rPr>
              <a:t>луч света и доносит уникальные по ценности опыт и знания»</a:t>
            </a:r>
            <a:br>
              <a:rPr lang="ru-RU" sz="2400" b="1" dirty="0">
                <a:solidFill>
                  <a:srgbClr val="C00000"/>
                </a:solidFill>
                <a:latin typeface="Arial Black" panose="020B0A04020102020204" pitchFamily="34" charset="0"/>
              </a:rPr>
            </a:br>
            <a:r>
              <a:rPr lang="ru-RU" sz="2400" b="1" dirty="0">
                <a:solidFill>
                  <a:srgbClr val="C00000"/>
                </a:solidFill>
                <a:latin typeface="Arial Black" panose="020B0A04020102020204" pitchFamily="34" charset="0"/>
              </a:rPr>
              <a:t>Ф. </a:t>
            </a:r>
            <a:r>
              <a:rPr lang="ru-RU" sz="2400" b="1" dirty="0" err="1">
                <a:solidFill>
                  <a:srgbClr val="C00000"/>
                </a:solidFill>
                <a:latin typeface="Arial Black" panose="020B0A04020102020204" pitchFamily="34" charset="0"/>
              </a:rPr>
              <a:t>Дзери</a:t>
            </a:r>
            <a:endParaRPr lang="ru-RU" sz="2400" b="1" dirty="0">
              <a:solidFill>
                <a:srgbClr val="C00000"/>
              </a:solidFill>
              <a:latin typeface="Arial Black" panose="020B0A04020102020204" pitchFamily="34"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3</a:t>
            </a:fld>
            <a:endParaRPr lang="ru-RU"/>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611560" y="3356992"/>
            <a:ext cx="8229600" cy="23198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24072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1556792"/>
            <a:ext cx="8496944" cy="4824536"/>
          </a:xfrm>
        </p:spPr>
        <p:txBody>
          <a:bodyPr>
            <a:normAutofit fontScale="92500" lnSpcReduction="20000"/>
          </a:bodyPr>
          <a:lstStyle/>
          <a:p>
            <a:r>
              <a:rPr lang="ru-RU" sz="2800" b="1" dirty="0">
                <a:solidFill>
                  <a:schemeClr val="tx2">
                    <a:lumMod val="75000"/>
                  </a:schemeClr>
                </a:solidFill>
                <a:latin typeface="Monotype Corsiva" pitchFamily="66" charset="0"/>
              </a:rPr>
              <a:t>- </a:t>
            </a:r>
            <a:r>
              <a:rPr lang="ru-RU" b="1" dirty="0">
                <a:solidFill>
                  <a:schemeClr val="tx2">
                    <a:lumMod val="75000"/>
                  </a:schemeClr>
                </a:solidFill>
                <a:latin typeface="Georgia" panose="02040502050405020303" pitchFamily="18" charset="0"/>
              </a:rPr>
              <a:t>это взаимодействие взрослого и детей в совместной деятельности и общении, направленное на раскрытие и формирование в ребенке общечеловеческих нравственных качеств личности, приобщение к истокам национальной     и религиозной культуры, природе родного края, воспитание эмоционально-действенного отношения, чувства сопричастности, привязанности к </a:t>
            </a:r>
            <a:r>
              <a:rPr lang="ru-RU" b="1" dirty="0" smtClean="0">
                <a:solidFill>
                  <a:schemeClr val="tx2">
                    <a:lumMod val="75000"/>
                  </a:schemeClr>
                </a:solidFill>
                <a:latin typeface="Georgia" panose="02040502050405020303" pitchFamily="18" charset="0"/>
              </a:rPr>
              <a:t>окружающему.</a:t>
            </a:r>
            <a:endParaRPr lang="ru-RU" b="1" dirty="0">
              <a:solidFill>
                <a:schemeClr val="tx2">
                  <a:lumMod val="75000"/>
                </a:schemeClr>
              </a:solidFill>
              <a:latin typeface="Georgia" panose="02040502050405020303" pitchFamily="18" charset="0"/>
            </a:endParaRPr>
          </a:p>
          <a:p>
            <a:endParaRPr lang="ru-RU" dirty="0">
              <a:solidFill>
                <a:schemeClr val="tx1"/>
              </a:solidFill>
            </a:endParaRPr>
          </a:p>
        </p:txBody>
      </p:sp>
      <p:sp>
        <p:nvSpPr>
          <p:cNvPr id="2" name="Заголовок 1"/>
          <p:cNvSpPr>
            <a:spLocks noGrp="1"/>
          </p:cNvSpPr>
          <p:nvPr>
            <p:ph type="ctrTitle"/>
          </p:nvPr>
        </p:nvSpPr>
        <p:spPr>
          <a:xfrm>
            <a:off x="323528" y="404664"/>
            <a:ext cx="7992888" cy="1368152"/>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sz="3600" b="1" dirty="0">
                <a:solidFill>
                  <a:srgbClr val="0070C0"/>
                </a:solidFill>
              </a:rPr>
              <a:t>Патриотическое воспитание</a:t>
            </a:r>
            <a:endParaRPr lang="ru-RU" sz="3600" b="1" dirty="0">
              <a:ln w="11430"/>
              <a:solidFill>
                <a:srgbClr val="0070C0"/>
              </a:solidFill>
              <a:effectLst>
                <a:outerShdw blurRad="80000" dist="40000" dir="5040000" algn="tl">
                  <a:srgbClr val="000000">
                    <a:alpha val="30000"/>
                  </a:srgbClr>
                </a:outerShdw>
              </a:effectLst>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4</a:t>
            </a:fld>
            <a:endParaRPr lang="ru-RU"/>
          </a:p>
        </p:txBody>
      </p:sp>
    </p:spTree>
    <p:extLst>
      <p:ext uri="{BB962C8B-B14F-4D97-AF65-F5344CB8AC3E}">
        <p14:creationId xmlns:p14="http://schemas.microsoft.com/office/powerpoint/2010/main" xmlns="" val="295768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0200"/>
            <a:ext cx="8229600" cy="4853136"/>
          </a:xfrm>
        </p:spPr>
        <p:txBody>
          <a:bodyPr>
            <a:normAutofit fontScale="85000" lnSpcReduction="20000"/>
          </a:bodyPr>
          <a:lstStyle/>
          <a:p>
            <a:pPr marL="0" indent="0" algn="ctr">
              <a:buNone/>
            </a:pPr>
            <a:r>
              <a:rPr lang="ru-RU" b="1" u="sng" dirty="0">
                <a:solidFill>
                  <a:srgbClr val="C00000"/>
                </a:solidFill>
              </a:rPr>
              <a:t>Задача педагогов и родителей</a:t>
            </a:r>
            <a:r>
              <a:rPr lang="ru-RU" b="1" u="sng" dirty="0"/>
              <a:t>:</a:t>
            </a:r>
            <a:r>
              <a:rPr lang="ru-RU" dirty="0"/>
              <a:t/>
            </a:r>
            <a:br>
              <a:rPr lang="ru-RU" dirty="0"/>
            </a:br>
            <a:r>
              <a:rPr lang="ru-RU" dirty="0"/>
              <a:t>-</a:t>
            </a:r>
            <a:r>
              <a:rPr lang="ru-RU" dirty="0" smtClean="0"/>
              <a:t>как </a:t>
            </a:r>
            <a:r>
              <a:rPr lang="ru-RU" dirty="0"/>
              <a:t>можно раньше пробудить в детях любовь к родной земле,</a:t>
            </a:r>
            <a:br>
              <a:rPr lang="ru-RU" dirty="0"/>
            </a:br>
            <a:r>
              <a:rPr lang="ru-RU" dirty="0" smtClean="0"/>
              <a:t>-формировать </a:t>
            </a:r>
            <a:r>
              <a:rPr lang="ru-RU" dirty="0"/>
              <a:t>у них такие черты характера, которые помогут стать достойным человеком и достойным гражданином своей страны,</a:t>
            </a:r>
            <a:br>
              <a:rPr lang="ru-RU" dirty="0"/>
            </a:br>
            <a:r>
              <a:rPr lang="ru-RU" dirty="0" smtClean="0"/>
              <a:t>-воспитывать </a:t>
            </a:r>
            <a:r>
              <a:rPr lang="ru-RU" dirty="0"/>
              <a:t>любовь и уважение к родному дому, </a:t>
            </a:r>
            <a:r>
              <a:rPr lang="ru-RU" dirty="0" smtClean="0"/>
              <a:t>-детскому </a:t>
            </a:r>
            <a:r>
              <a:rPr lang="ru-RU" dirty="0"/>
              <a:t>саду, родной улице, городу формировать чувство гордости за достижения страны, любовь и уважение к армии, гордость за мужество воинов,</a:t>
            </a:r>
            <a:br>
              <a:rPr lang="ru-RU" dirty="0"/>
            </a:br>
            <a:r>
              <a:rPr lang="ru-RU" dirty="0" smtClean="0"/>
              <a:t>-развивать </a:t>
            </a:r>
            <a:r>
              <a:rPr lang="ru-RU" dirty="0"/>
              <a:t>интерес к доступным ребенку явлениям общественной жизни.</a:t>
            </a:r>
            <a:br>
              <a:rPr lang="ru-RU" dirty="0"/>
            </a:br>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
        <p:nvSpPr>
          <p:cNvPr id="5" name="Заголовок 4"/>
          <p:cNvSpPr>
            <a:spLocks noGrp="1"/>
          </p:cNvSpPr>
          <p:nvPr>
            <p:ph type="title"/>
          </p:nvPr>
        </p:nvSpPr>
        <p:spPr/>
        <p:txBody>
          <a:bodyPr/>
          <a:lstStyle/>
          <a:p>
            <a:endParaRPr lang="ru-RU"/>
          </a:p>
        </p:txBody>
      </p:sp>
    </p:spTree>
    <p:extLst>
      <p:ext uri="{BB962C8B-B14F-4D97-AF65-F5344CB8AC3E}">
        <p14:creationId xmlns:p14="http://schemas.microsoft.com/office/powerpoint/2010/main" xmlns="" val="1821912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Объект 11"/>
          <p:cNvGraphicFramePr>
            <a:graphicFrameLocks noGrp="1"/>
          </p:cNvGraphicFramePr>
          <p:nvPr>
            <p:ph idx="1"/>
            <p:extLst>
              <p:ext uri="{D42A27DB-BD31-4B8C-83A1-F6EECF244321}">
                <p14:modId xmlns:p14="http://schemas.microsoft.com/office/powerpoint/2010/main" xmlns="" val="2229854155"/>
              </p:ext>
            </p:extLst>
          </p:nvPr>
        </p:nvGraphicFramePr>
        <p:xfrm>
          <a:off x="179512" y="188640"/>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Номер слайда 1"/>
          <p:cNvSpPr>
            <a:spLocks noGrp="1"/>
          </p:cNvSpPr>
          <p:nvPr>
            <p:ph type="sldNum" sz="quarter" idx="12"/>
          </p:nvPr>
        </p:nvSpPr>
        <p:spPr/>
        <p:txBody>
          <a:bodyPr/>
          <a:lstStyle/>
          <a:p>
            <a:fld id="{725C68B6-61C2-468F-89AB-4B9F7531AA68}" type="slidenum">
              <a:rPr lang="ru-RU" smtClean="0"/>
              <a:pPr/>
              <a:t>6</a:t>
            </a:fld>
            <a:endParaRPr lang="ru-RU"/>
          </a:p>
        </p:txBody>
      </p:sp>
    </p:spTree>
    <p:extLst>
      <p:ext uri="{BB962C8B-B14F-4D97-AF65-F5344CB8AC3E}">
        <p14:creationId xmlns:p14="http://schemas.microsoft.com/office/powerpoint/2010/main" xmlns="" val="542026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Объект 11"/>
          <p:cNvGraphicFramePr>
            <a:graphicFrameLocks noGrp="1"/>
          </p:cNvGraphicFramePr>
          <p:nvPr>
            <p:ph idx="1"/>
            <p:extLst>
              <p:ext uri="{D42A27DB-BD31-4B8C-83A1-F6EECF244321}">
                <p14:modId xmlns:p14="http://schemas.microsoft.com/office/powerpoint/2010/main" xmlns="" val="3672227938"/>
              </p:ext>
            </p:extLst>
          </p:nvPr>
        </p:nvGraphicFramePr>
        <p:xfrm>
          <a:off x="179512" y="188640"/>
          <a:ext cx="850728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Номер слайда 1"/>
          <p:cNvSpPr>
            <a:spLocks noGrp="1"/>
          </p:cNvSpPr>
          <p:nvPr>
            <p:ph type="sldNum" sz="quarter" idx="12"/>
          </p:nvPr>
        </p:nvSpPr>
        <p:spPr/>
        <p:txBody>
          <a:bodyPr/>
          <a:lstStyle/>
          <a:p>
            <a:fld id="{725C68B6-61C2-468F-89AB-4B9F7531AA68}" type="slidenum">
              <a:rPr lang="ru-RU" smtClean="0"/>
              <a:pPr/>
              <a:t>7</a:t>
            </a:fld>
            <a:endParaRPr lang="ru-RU"/>
          </a:p>
        </p:txBody>
      </p:sp>
    </p:spTree>
    <p:extLst>
      <p:ext uri="{BB962C8B-B14F-4D97-AF65-F5344CB8AC3E}">
        <p14:creationId xmlns:p14="http://schemas.microsoft.com/office/powerpoint/2010/main" xmlns="" val="923073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Объект 11"/>
          <p:cNvGraphicFramePr>
            <a:graphicFrameLocks noGrp="1"/>
          </p:cNvGraphicFramePr>
          <p:nvPr>
            <p:ph idx="1"/>
            <p:extLst>
              <p:ext uri="{D42A27DB-BD31-4B8C-83A1-F6EECF244321}">
                <p14:modId xmlns:p14="http://schemas.microsoft.com/office/powerpoint/2010/main" xmlns="" val="2648977006"/>
              </p:ext>
            </p:extLst>
          </p:nvPr>
        </p:nvGraphicFramePr>
        <p:xfrm>
          <a:off x="179512" y="188640"/>
          <a:ext cx="850728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Номер слайда 1"/>
          <p:cNvSpPr>
            <a:spLocks noGrp="1"/>
          </p:cNvSpPr>
          <p:nvPr>
            <p:ph type="sldNum" sz="quarter" idx="12"/>
          </p:nvPr>
        </p:nvSpPr>
        <p:spPr/>
        <p:txBody>
          <a:bodyPr/>
          <a:lstStyle/>
          <a:p>
            <a:fld id="{725C68B6-61C2-468F-89AB-4B9F7531AA68}" type="slidenum">
              <a:rPr lang="ru-RU" smtClean="0"/>
              <a:pPr/>
              <a:t>8</a:t>
            </a:fld>
            <a:endParaRPr lang="ru-RU"/>
          </a:p>
        </p:txBody>
      </p:sp>
    </p:spTree>
    <p:extLst>
      <p:ext uri="{BB962C8B-B14F-4D97-AF65-F5344CB8AC3E}">
        <p14:creationId xmlns:p14="http://schemas.microsoft.com/office/powerpoint/2010/main" xmlns="" val="1569062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Объект 11"/>
          <p:cNvGraphicFramePr>
            <a:graphicFrameLocks noGrp="1"/>
          </p:cNvGraphicFramePr>
          <p:nvPr>
            <p:ph idx="1"/>
            <p:extLst>
              <p:ext uri="{D42A27DB-BD31-4B8C-83A1-F6EECF244321}">
                <p14:modId xmlns:p14="http://schemas.microsoft.com/office/powerpoint/2010/main" xmlns="" val="2559287207"/>
              </p:ext>
            </p:extLst>
          </p:nvPr>
        </p:nvGraphicFramePr>
        <p:xfrm>
          <a:off x="179512" y="188640"/>
          <a:ext cx="850728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Номер слайда 1"/>
          <p:cNvSpPr>
            <a:spLocks noGrp="1"/>
          </p:cNvSpPr>
          <p:nvPr>
            <p:ph type="sldNum" sz="quarter" idx="12"/>
          </p:nvPr>
        </p:nvSpPr>
        <p:spPr/>
        <p:txBody>
          <a:bodyPr/>
          <a:lstStyle/>
          <a:p>
            <a:fld id="{725C68B6-61C2-468F-89AB-4B9F7531AA68}" type="slidenum">
              <a:rPr lang="ru-RU" smtClean="0"/>
              <a:pPr/>
              <a:t>9</a:t>
            </a:fld>
            <a:endParaRPr lang="ru-RU"/>
          </a:p>
        </p:txBody>
      </p:sp>
    </p:spTree>
    <p:extLst>
      <p:ext uri="{BB962C8B-B14F-4D97-AF65-F5344CB8AC3E}">
        <p14:creationId xmlns:p14="http://schemas.microsoft.com/office/powerpoint/2010/main" xmlns="" val="4153630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1115</TotalTime>
  <Words>275</Words>
  <Application>Microsoft Office PowerPoint</Application>
  <PresentationFormat>Экран (4:3)</PresentationFormat>
  <Paragraphs>72</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Мини-музей  в детском саду как средство патриотического воспитания дошкольников</vt:lpstr>
      <vt:lpstr>«Чувство любви к Родине  нужно заботливо выращивать,  прививая духовную оседлость,  так как без корней в родной местности,  стороне человек похож на иссушенное  растение перекати-поле».  </vt:lpstr>
      <vt:lpstr> «Музей – это смесь искусства и истории, филологии и басни, документа и романа, которая  посылает нам через многие годы луч света и доносит уникальные по ценности опыт и знания» Ф. Дзери</vt:lpstr>
      <vt:lpstr>Патриотическое воспитание</vt:lpstr>
      <vt:lpstr>Слайд 5</vt:lpstr>
      <vt:lpstr>Слайд 6</vt:lpstr>
      <vt:lpstr>Слайд 7</vt:lpstr>
      <vt:lpstr>Слайд 8</vt:lpstr>
      <vt:lpstr>Слайд 9</vt:lpstr>
      <vt:lpstr>Направления патриотического воспитания дошкольников</vt:lpstr>
      <vt:lpstr> Мини-музей – это познавательный центр, результат общения и совместной работы воспитателей, детей и родителей. Создание мини - музеев помогает развить у детей дошкольного возраста интерес к истории и культуре своего народа, учит уважать его традиции, воспитывает патриота.                          Создание мини - музеев проходит в  три этапа.      Подготовительный этап - воспитатели, дети и их родители определяют тему и название мини-музея, место его размещения.      Практический этап - предусматривает непосредственное создание педагогами, детьми и их родителями мини-музеев: сбор экспонатов, их группировку, оформление, изготовление игр, макетов.     Заключительный этап - предусматривает  подведение итогов работы, открытие мини-музеев в ДОО, организацию выставки для родителей и гостей детского сада, отражающей тематику мини-музеев и содержание работы с детьми в музейном пространстве. </vt:lpstr>
      <vt:lpstr>                     В процессе создания мини-музеев учитывают следующие принципы:  - интеграции - мини-музеи должны учитывать содержание образовательной программы ДОУ и помогать в реализации ее общих задач и , в частности, "Социализация", по воспитанию у детей патриотических чувств; - деятельности и интерактивности - мини-музеи должны предоставлять воспитанникам возможность реализовать себя в разных видах детской деятельности (использовать экспонаты в сюжетно-ролевых играх, создавать поделки и включать их в общую экспозицию и т. д.); - научности - представленные экспонаты должны достоверно отражать тематику мини-музея, объяснять различные процессы и явления в рамках выбранной темы научным и в то же время доступным для ребенка языком; - гуманизма и партнерства - мини-музеи должны предлагать условия для всестороннего развития ребенка, поощрения его инициативности, творческой деятельности ;  культуросообразности - мини-музеи должны быть ориентированы на приобщение детей к мировой культуре, общечеловеческим ценностям через освоение ценностей и норм национальной культуры ; </vt:lpstr>
      <vt:lpstr>      динамичности и вариативности - экспозиции мини-музеев должны постоянно дополняться и обновляться с учетом возрастных особенностей детей группы; разнообразия - наполнение мини-музеев экспонатами, разными по форме, содержанию, размерам, отражающими историческое, природное и культурное разнообразие окружающего мира;  регионального компонента - мини-музеи должны предусматривать организацию работы с детьми по ознакомлению их с культурным наследием региона, а также культурой других народов, что способствует развитию толерантности и формированию чувства патриотизма.  </vt:lpstr>
      <vt:lpstr>Мини –Музей  «Народная Игрушка!»</vt:lpstr>
      <vt:lpstr>               Задачи для детей: Вызвать желание у детей познакомиться с разнообразием народной игрушки (глиняная, деревянная, тряпичная, соломенная, берестяная и др.) Обеспечить запоминание  игр с народными игрушками, возможностью использования их в разных видах детской деятельности (подвижные, сюжетные, режиссерские игры, театрализованная деятельность, изобразительное творчество по мотивам народной игрушки) Способствовать развитию познавательных интересов, эстетического восприятия, логического мышления, внимания, воображения, сенсомоторные навыки, ловкость, смекалку. Формировать и развивать коммуникативные навыки, желание использовать народные игрушки в совместной и самостоятельной деятельности. Задачи для родителей: создавать в семье благоприятные условия для развития личности ребенка, приобщение детей к русской народной культуре, ее  традициям. </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Microsoft Office</cp:lastModifiedBy>
  <cp:revision>86</cp:revision>
  <dcterms:created xsi:type="dcterms:W3CDTF">2013-11-10T15:41:47Z</dcterms:created>
  <dcterms:modified xsi:type="dcterms:W3CDTF">2022-03-15T04:18:57Z</dcterms:modified>
</cp:coreProperties>
</file>