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9" r:id="rId2"/>
    <p:sldId id="265" r:id="rId3"/>
    <p:sldId id="274" r:id="rId4"/>
    <p:sldId id="266" r:id="rId5"/>
    <p:sldId id="264" r:id="rId6"/>
    <p:sldId id="275" r:id="rId7"/>
    <p:sldId id="269" r:id="rId8"/>
    <p:sldId id="281" r:id="rId9"/>
    <p:sldId id="283" r:id="rId10"/>
    <p:sldId id="279" r:id="rId11"/>
    <p:sldId id="285" r:id="rId12"/>
    <p:sldId id="280" r:id="rId13"/>
    <p:sldId id="300" r:id="rId14"/>
    <p:sldId id="286" r:id="rId15"/>
    <p:sldId id="287" r:id="rId16"/>
    <p:sldId id="289" r:id="rId17"/>
    <p:sldId id="290" r:id="rId18"/>
    <p:sldId id="301" r:id="rId19"/>
    <p:sldId id="302" r:id="rId20"/>
    <p:sldId id="303" r:id="rId21"/>
    <p:sldId id="304" r:id="rId22"/>
    <p:sldId id="297" r:id="rId23"/>
    <p:sldId id="291" r:id="rId24"/>
    <p:sldId id="292" r:id="rId25"/>
    <p:sldId id="257" r:id="rId26"/>
    <p:sldId id="293" r:id="rId27"/>
    <p:sldId id="294" r:id="rId28"/>
    <p:sldId id="259" r:id="rId29"/>
    <p:sldId id="296" r:id="rId30"/>
    <p:sldId id="26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927A07F-3A6D-482F-96D9-ECF41BF2D4FD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3327A43-929F-4CCF-941E-903FEC5795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0792" y="404664"/>
            <a:ext cx="7853208" cy="1224136"/>
          </a:xfrm>
        </p:spPr>
        <p:txBody>
          <a:bodyPr>
            <a:noAutofit/>
          </a:bodyPr>
          <a:lstStyle/>
          <a:p>
            <a:pPr algn="ctr"/>
            <a:endParaRPr lang="ru-RU" b="0" dirty="0" smtClean="0">
              <a:solidFill>
                <a:srgbClr val="FF0000"/>
              </a:solidFill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Развитие  экономического мышления дошкольников и    повышения уровня финансовой грамотности </a:t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i="1" dirty="0" smtClean="0">
                <a:solidFill>
                  <a:schemeClr val="bg1"/>
                </a:solidFill>
              </a:rPr>
              <a:t>дошкольников с помощью игр и практик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91880" y="3501008"/>
            <a:ext cx="2152079" cy="6068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32040" y="3429000"/>
            <a:ext cx="3744416" cy="25202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Выполнила:</a:t>
            </a:r>
          </a:p>
          <a:p>
            <a:pPr>
              <a:buNone/>
            </a:pPr>
            <a:r>
              <a:rPr lang="ru-RU" dirty="0" smtClean="0"/>
              <a:t>   воспитатель </a:t>
            </a:r>
          </a:p>
          <a:p>
            <a:pPr>
              <a:buNone/>
            </a:pPr>
            <a:r>
              <a:rPr lang="ru-RU" dirty="0" smtClean="0"/>
              <a:t>   Захарова Юлия      Сергеевна</a:t>
            </a:r>
          </a:p>
          <a:p>
            <a:pPr>
              <a:buNone/>
            </a:pPr>
            <a:r>
              <a:rPr lang="ru-RU" dirty="0" smtClean="0"/>
              <a:t> МДОАУ «Детский сад №46 Фантазёры»</a:t>
            </a:r>
          </a:p>
          <a:p>
            <a:pPr>
              <a:buNone/>
            </a:pPr>
            <a:r>
              <a:rPr lang="ru-RU" dirty="0" smtClean="0"/>
              <a:t>   г.Орска</a:t>
            </a:r>
            <a:endParaRPr lang="ru-RU" dirty="0"/>
          </a:p>
        </p:txBody>
      </p:sp>
      <p:pic>
        <p:nvPicPr>
          <p:cNvPr id="7" name="Содержимое 4" descr="Картинки по запросу &quot;финансовая грамотность дошкольников&quot;"/>
          <p:cNvPicPr>
            <a:picLocks noGrp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4392488" cy="403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869160"/>
            <a:ext cx="8183880" cy="15841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Финансовый консультант        Юрист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 Ознакомление с профессиями родителей:</a:t>
            </a:r>
          </a:p>
          <a:p>
            <a:endParaRPr lang="ru-RU" dirty="0"/>
          </a:p>
        </p:txBody>
      </p:sp>
      <p:pic>
        <p:nvPicPr>
          <p:cNvPr id="4098" name="Picture 2" descr="C:\Users\Admin\Desktop\lj1kiarvg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600400" cy="3744416"/>
          </a:xfrm>
          <a:prstGeom prst="rect">
            <a:avLst/>
          </a:prstGeom>
          <a:noFill/>
        </p:spPr>
      </p:pic>
      <p:pic>
        <p:nvPicPr>
          <p:cNvPr id="4100" name="Picture 4" descr="C:\Users\Admin\Desktop\-yS9P9pD_Q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970784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53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183880" cy="105156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Врач                      Дизайнер                         </a:t>
            </a:r>
            <a:r>
              <a:rPr lang="ru-RU" sz="2700" dirty="0" smtClean="0">
                <a:solidFill>
                  <a:srgbClr val="FF0000"/>
                </a:solidFill>
              </a:rPr>
              <a:t>Полиграфист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\Desktop\hc50G3uvg5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3600400" cy="4464496"/>
          </a:xfrm>
          <a:prstGeom prst="rect">
            <a:avLst/>
          </a:prstGeom>
          <a:noFill/>
        </p:spPr>
      </p:pic>
      <p:pic>
        <p:nvPicPr>
          <p:cNvPr id="3075" name="Picture 3" descr="C:\Users\Admin\Downloads\1xUIT8G3oG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548680"/>
            <a:ext cx="3977829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855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  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     Охрана                           </a:t>
            </a:r>
            <a:r>
              <a:rPr lang="ru-RU" sz="2400" dirty="0" err="1" smtClean="0">
                <a:solidFill>
                  <a:srgbClr val="FF0000"/>
                </a:solidFill>
              </a:rPr>
              <a:t>Инженер-электроник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Admin\Desktop\bY3XjJBO-X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3672408" cy="5040560"/>
          </a:xfrm>
          <a:prstGeom prst="rect">
            <a:avLst/>
          </a:prstGeom>
          <a:noFill/>
        </p:spPr>
      </p:pic>
      <p:pic>
        <p:nvPicPr>
          <p:cNvPr id="5123" name="Picture 3" descr="C:\Users\Admin\Desktop\1LDUsGQVfi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-5860032"/>
            <a:ext cx="4042842" cy="5184576"/>
          </a:xfrm>
          <a:prstGeom prst="rect">
            <a:avLst/>
          </a:prstGeom>
          <a:noFill/>
        </p:spPr>
      </p:pic>
      <p:pic>
        <p:nvPicPr>
          <p:cNvPr id="5124" name="Picture 4" descr="C:\Users\Admin\Desktop\1LDUsGQVfi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76672"/>
            <a:ext cx="3816423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15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Бухгалтер           Учитель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Admin\Desktop\Рабта родителей\j4WUbuRpl7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888432" cy="4968552"/>
          </a:xfrm>
          <a:prstGeom prst="rect">
            <a:avLst/>
          </a:prstGeom>
          <a:noFill/>
        </p:spPr>
      </p:pic>
      <p:pic>
        <p:nvPicPr>
          <p:cNvPr id="6147" name="Picture 3" descr="C:\Users\Admin\Downloads\tdR4smf8z0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4098082" cy="5174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068" y="116632"/>
            <a:ext cx="8183880" cy="418795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Правила финансовой грамотности:</a:t>
            </a: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4" name="Рисунок 3" descr="7 правил финансовой грамотности для родителей маленьких детей (Чтобы в 25 лет деньги не утекали сквозь пальцы)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536504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7 правил финансовой грамотности для родителей маленьких детей (Чтобы в 25 лет деньги не утекали сквозь пальцы)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878424" cy="3717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7792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327"/>
            <a:ext cx="8183880" cy="418795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Чтение сказок по ФГ:</a:t>
            </a:r>
            <a:endParaRPr lang="ru-RU" b="1" dirty="0"/>
          </a:p>
        </p:txBody>
      </p:sp>
      <p:pic>
        <p:nvPicPr>
          <p:cNvPr id="4098" name="Picture 2" descr="D:\Home_Folder\Downloads\20201105_1013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036765" cy="4049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Home_Folder\Downloads\20201105_1013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548680"/>
            <a:ext cx="3471850" cy="46291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wgcJESIBIr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501008"/>
            <a:ext cx="4752528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8284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Картинки по запросу &quot;дети и деньги&quot;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7225" y="-138112"/>
            <a:ext cx="10458450" cy="71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:\ПОДГОТОВИТЕЛЬНАЯ ГРУППА 2019 - 2020\Финансовая грамотность\ФИНАН ГРАМ\20200319_0834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0" y="2132856"/>
            <a:ext cx="3435846" cy="4581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ПОДГОТОВИТЕЛЬНАЯ ГРУППА 2019 - 2020\Финансовая грамотность\ФИНАН ГРАМ\20200319_08341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-1457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ПОДГОТОВИТЕЛЬНАЯ ГРУППА 2019 - 2020\Финансовая грамотность\ФИНАН ГРАМ\20200319_08343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2952328"/>
            <a:ext cx="2929254" cy="3905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01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391" y="404664"/>
            <a:ext cx="8183880" cy="105156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</a:rPr>
              <a:t>Просмотр мультфильмов: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1027" name="Picture 3" descr="C:\Users\Admin\Desktop\mOBFfXXth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911413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29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YBTQYGXTy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75576" cy="59576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883216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презентации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деньги и для чего нужны деньги</a:t>
            </a:r>
            <a:r>
              <a:rPr lang="ru-RU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?»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SLaEJApbEq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344816" cy="4445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95936" y="6206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</a:t>
            </a:r>
            <a:r>
              <a:rPr lang="ru-RU" b="1" dirty="0"/>
              <a:t>Можно смотреть на деньги свысока,</a:t>
            </a:r>
          </a:p>
          <a:p>
            <a:r>
              <a:rPr lang="ru-RU" b="1" dirty="0"/>
              <a:t>но ни в коем случае нельзя упускать их из виду».</a:t>
            </a:r>
          </a:p>
          <a:p>
            <a:r>
              <a:rPr lang="ru-RU" dirty="0"/>
              <a:t>А. Прево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413338"/>
            <a:ext cx="72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Финансовая грамотность</a:t>
            </a:r>
            <a:r>
              <a:rPr lang="ru-RU" sz="2800" dirty="0"/>
              <a:t> – это психологическое качество человека, показывающее степень его осведомленности в </a:t>
            </a:r>
            <a:r>
              <a:rPr lang="ru-RU" sz="2800" b="1" dirty="0"/>
              <a:t>финансовых вопросах</a:t>
            </a:r>
            <a:r>
              <a:rPr lang="ru-RU" sz="2800" dirty="0"/>
              <a:t>, умение зарабатывать и управлять деньгами.</a:t>
            </a:r>
          </a:p>
        </p:txBody>
      </p:sp>
      <p:pic>
        <p:nvPicPr>
          <p:cNvPr id="5" name="Рисунок 4" descr="Картинки по запросу &quot;кошелек рисунок&quot;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699792" cy="220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&quot;кошелек рисунок&quot;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1988" y="4683800"/>
            <a:ext cx="2734677" cy="1904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097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583488" cy="568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196064" cy="614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83880" cy="105156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Картотеки: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dmin\Desktop\o6BocRATC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59061" y="397323"/>
            <a:ext cx="4870947" cy="6325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35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15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Дидактические игры экономического содержания: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pic>
        <p:nvPicPr>
          <p:cNvPr id="6146" name="Picture 2" descr="D:\Home_Folder\Downloads\20201105_1017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56791"/>
            <a:ext cx="3345836" cy="446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Home_Folder\Downloads\20201106_17114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340768"/>
            <a:ext cx="3975906" cy="5301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34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Home_Folder\Downloads\20201106_1712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24974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Home_Folder\Downloads\20201106_1713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8047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Home_Folder\Downloads\20201106_17061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3209594"/>
            <a:ext cx="2952328" cy="393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28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Сюжетно – ролевая игра «Банк»</a:t>
            </a:r>
            <a:endParaRPr lang="ru-RU" b="1" dirty="0"/>
          </a:p>
        </p:txBody>
      </p:sp>
      <p:pic>
        <p:nvPicPr>
          <p:cNvPr id="2" name="Picture 2" descr="C:\Users\Admin\Desktop\QZxUt2RwD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4176464" cy="3816424"/>
          </a:xfrm>
          <a:prstGeom prst="rect">
            <a:avLst/>
          </a:prstGeom>
          <a:noFill/>
        </p:spPr>
      </p:pic>
      <p:pic>
        <p:nvPicPr>
          <p:cNvPr id="1027" name="Picture 3" descr="C:\Users\Admin\Desktop\eBVdrwOXo1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104456" cy="5139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37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5pc3rxKcoR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3572917" cy="4680520"/>
          </a:xfrm>
          <a:prstGeom prst="rect">
            <a:avLst/>
          </a:prstGeom>
          <a:noFill/>
        </p:spPr>
      </p:pic>
      <p:pic>
        <p:nvPicPr>
          <p:cNvPr id="2051" name="Picture 3" descr="C:\Users\Admin\Desktop\MdQ-2SIbFU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844824"/>
            <a:ext cx="4655418" cy="4684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438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Картинки по запросу &quot;кошелек рисунок&quot;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868144" y="3573016"/>
            <a:ext cx="2808312" cy="3284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 descr="C:\Users\Admin\Downloads\VXMIDYl26l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4968552" cy="5051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508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139" y="18864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effectLst/>
              </a:rPr>
              <a:t>Лепбук</a:t>
            </a:r>
            <a:r>
              <a:rPr lang="ru-RU" dirty="0" smtClean="0">
                <a:solidFill>
                  <a:schemeClr val="tx1"/>
                </a:solidFill>
                <a:effectLst/>
              </a:rPr>
              <a:t> «Юные экономисты»: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C:\Users\Admin\Desktop\8ySu6gNr0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80928"/>
            <a:ext cx="3816424" cy="3744416"/>
          </a:xfrm>
          <a:prstGeom prst="rect">
            <a:avLst/>
          </a:prstGeom>
          <a:noFill/>
        </p:spPr>
      </p:pic>
      <p:pic>
        <p:nvPicPr>
          <p:cNvPr id="1027" name="Picture 3" descr="C:\Users\Admin\Desktop\jjtz3ELSKL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96752"/>
            <a:ext cx="4608512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6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</a:rPr>
              <a:t>Итог работы по формированию ФГ: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582341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 Деньги не появляются сами собой, а зарабатываются.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 Сначала зарабатываем – потом тратим: соответственно, чем больше зарабатываешь и разумнее тратишь, тем больше можешь купить.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Деньги любят счет (дети должны уметь считать деньги, например, сдачу в магазине, деньги, которые они могут потратить в магазине).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 Финансы – это интересно и увлекательно.</a:t>
            </a:r>
          </a:p>
        </p:txBody>
      </p:sp>
    </p:spTree>
    <p:extLst>
      <p:ext uri="{BB962C8B-B14F-4D97-AF65-F5344CB8AC3E}">
        <p14:creationId xmlns="" xmlns:p14="http://schemas.microsoft.com/office/powerpoint/2010/main" val="337220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77048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Актуальность:</a:t>
            </a:r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современном мире ребенок поневоле встречается с экономикой, даже если его не учат этому. </a:t>
            </a:r>
            <a:r>
              <a:rPr lang="ru-RU" dirty="0" smtClean="0"/>
              <a:t>Дети </a:t>
            </a:r>
            <a:r>
              <a:rPr lang="ru-RU" dirty="0"/>
              <a:t>должны осознавать, что денежные средства зарабатываются собственным трудом. Ребёнку нужно помочь в освоении финансовой грамотности, но не делать все за него. Обучение экономической культуре не сводится к тому, чтобы учить зарабатывать деньги. На первый план ставится формирование нравственных понятий: честность, обязательность, умение подчинять свои желания возможностям, законопослушность, взаимопомощь и пр. А также ориентация дошкольников в экономическом пространстве современного мира на материале в соответствии с возрастными возможностями. </a:t>
            </a:r>
          </a:p>
          <a:p>
            <a:pPr algn="just"/>
            <a:r>
              <a:rPr lang="ru-RU" dirty="0"/>
              <a:t>Таким образом, актуальность </a:t>
            </a:r>
            <a:r>
              <a:rPr lang="ru-RU" dirty="0" smtClean="0"/>
              <a:t>в </a:t>
            </a:r>
            <a:r>
              <a:rPr lang="ru-RU" dirty="0"/>
              <a:t>том, чтобы за счет использования информационной среды максимально полно использовать интерес детей к экономической деятельности, оптимизировать их интеллектуальную нагрузку. </a:t>
            </a:r>
          </a:p>
        </p:txBody>
      </p:sp>
    </p:spTree>
    <p:extLst>
      <p:ext uri="{BB962C8B-B14F-4D97-AF65-F5344CB8AC3E}">
        <p14:creationId xmlns="" xmlns:p14="http://schemas.microsoft.com/office/powerpoint/2010/main" val="108858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Картинки по запросу &quot;дети и деньги&quot;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0" y="-14639"/>
            <a:ext cx="10429875" cy="7029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613" y="2564903"/>
            <a:ext cx="9185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189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48680"/>
            <a:ext cx="691276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Цель: </a:t>
            </a:r>
          </a:p>
          <a:p>
            <a:pPr algn="ctr"/>
            <a:endParaRPr lang="ru-RU" sz="3200" b="1" dirty="0" smtClean="0"/>
          </a:p>
          <a:p>
            <a:pPr algn="ctr"/>
            <a:r>
              <a:rPr lang="ru-RU" sz="3600" b="1" dirty="0"/>
              <a:t>С</a:t>
            </a:r>
            <a:r>
              <a:rPr lang="ru-RU" sz="3600" b="1" dirty="0" smtClean="0"/>
              <a:t>формировать </a:t>
            </a:r>
            <a:r>
              <a:rPr lang="ru-RU" sz="3600" b="1" dirty="0"/>
              <a:t>основы финансовой грамотности у детей старшего дошкольного возраста</a:t>
            </a:r>
            <a:r>
              <a:rPr lang="ru-RU" sz="3200" b="1" dirty="0"/>
              <a:t>.</a:t>
            </a:r>
          </a:p>
        </p:txBody>
      </p:sp>
      <p:pic>
        <p:nvPicPr>
          <p:cNvPr id="4" name="Рисунок 3" descr="Картинки по запросу &quot;кошелек рисунок&quot;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7092280" y="3212976"/>
            <a:ext cx="1858541" cy="35200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7872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666936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400" b="1" dirty="0" smtClean="0"/>
              <a:t>Задачи:</a:t>
            </a:r>
            <a:endParaRPr lang="ru-RU" sz="2400" b="1" dirty="0"/>
          </a:p>
          <a:p>
            <a:pPr lvl="0"/>
            <a:r>
              <a:rPr lang="ru-RU" sz="2000" dirty="0" smtClean="0"/>
              <a:t>Способствовать </a:t>
            </a:r>
            <a:r>
              <a:rPr lang="ru-RU" sz="2000" dirty="0"/>
              <a:t>развитию у дошкольников </a:t>
            </a:r>
            <a:r>
              <a:rPr lang="ru-RU" sz="2000" dirty="0" smtClean="0"/>
              <a:t>экономического </a:t>
            </a:r>
            <a:r>
              <a:rPr lang="ru-RU" sz="2000" dirty="0"/>
              <a:t>мышления, интереса к экономическим знаниям посредством создания и использования инновационных дидактических средств обучения и развития с помощью экономических игр, задач, направленных на обучение детей правильному отношению к деньгам, способам их зарабатывания и разумному </a:t>
            </a:r>
            <a:r>
              <a:rPr lang="ru-RU" sz="2000" dirty="0" smtClean="0"/>
              <a:t>использованию;</a:t>
            </a:r>
            <a:endParaRPr lang="ru-RU" sz="2000" dirty="0"/>
          </a:p>
          <a:p>
            <a:pPr lvl="0"/>
            <a:r>
              <a:rPr lang="ru-RU" sz="2000" dirty="0"/>
              <a:t>Расширять представления детей о деньгах </a:t>
            </a:r>
            <a:r>
              <a:rPr lang="ru-RU" sz="2000"/>
              <a:t>и </a:t>
            </a:r>
            <a:r>
              <a:rPr lang="ru-RU" sz="2000" smtClean="0"/>
              <a:t> </a:t>
            </a:r>
            <a:r>
              <a:rPr lang="ru-RU" sz="2000" dirty="0"/>
              <a:t>расхода семейного бюджета;</a:t>
            </a:r>
          </a:p>
          <a:p>
            <a:pPr lvl="0"/>
            <a:r>
              <a:rPr lang="ru-RU" sz="2000" dirty="0"/>
              <a:t>Формировать правильное отношение к деньгам как предмет жизненно необходимый.</a:t>
            </a:r>
          </a:p>
          <a:p>
            <a:pPr lvl="0"/>
            <a:r>
              <a:rPr lang="ru-RU" sz="2000" dirty="0"/>
              <a:t> Формировать знания о том, что деньги надо сначала заработать, а потом </a:t>
            </a:r>
            <a:r>
              <a:rPr lang="ru-RU" sz="2000" dirty="0" smtClean="0"/>
              <a:t>тратить;</a:t>
            </a:r>
            <a:endParaRPr lang="ru-RU" sz="2000" dirty="0"/>
          </a:p>
          <a:p>
            <a:pPr lvl="0"/>
            <a:r>
              <a:rPr lang="ru-RU" sz="2000" dirty="0"/>
              <a:t>Повысить  уровень финансовой грамотности участников </a:t>
            </a:r>
            <a:r>
              <a:rPr lang="ru-RU" sz="2000" dirty="0" err="1"/>
              <a:t>воспитательно</a:t>
            </a:r>
            <a:r>
              <a:rPr lang="ru-RU" sz="2000" dirty="0"/>
              <a:t> – образовательного </a:t>
            </a:r>
            <a:r>
              <a:rPr lang="ru-RU" sz="2000" dirty="0" smtClean="0"/>
              <a:t>процесса; </a:t>
            </a:r>
            <a:endParaRPr lang="ru-RU" sz="2000" dirty="0"/>
          </a:p>
          <a:p>
            <a:pPr lvl="0"/>
            <a:r>
              <a:rPr lang="ru-RU" sz="2000" dirty="0"/>
              <a:t>Активизировать работу по экономическому развитию дошкольников через обогащение ППС.</a:t>
            </a:r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33385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                 </a:t>
            </a:r>
            <a:r>
              <a:rPr lang="ru-RU" b="1" dirty="0" smtClean="0"/>
              <a:t>Участники:</a:t>
            </a:r>
            <a:endParaRPr lang="ru-RU" dirty="0"/>
          </a:p>
          <a:p>
            <a:r>
              <a:rPr lang="ru-RU" dirty="0"/>
              <a:t> </a:t>
            </a:r>
            <a:r>
              <a:rPr lang="ru-RU" dirty="0" smtClean="0"/>
              <a:t>Дети  </a:t>
            </a:r>
            <a:r>
              <a:rPr lang="ru-RU" dirty="0"/>
              <a:t>дошкольного </a:t>
            </a:r>
            <a:r>
              <a:rPr lang="ru-RU" dirty="0" smtClean="0"/>
              <a:t>возраста, </a:t>
            </a:r>
          </a:p>
          <a:p>
            <a:endParaRPr lang="ru-RU" dirty="0" smtClean="0"/>
          </a:p>
          <a:p>
            <a:r>
              <a:rPr lang="ru-RU" dirty="0" smtClean="0"/>
              <a:t>Воспитатель группы</a:t>
            </a:r>
            <a:r>
              <a:rPr lang="ru-RU" dirty="0"/>
              <a:t>,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Р</a:t>
            </a:r>
            <a:r>
              <a:rPr lang="ru-RU" dirty="0" smtClean="0"/>
              <a:t>одители </a:t>
            </a:r>
            <a:r>
              <a:rPr lang="ru-RU" dirty="0"/>
              <a:t>(законные представители)</a:t>
            </a:r>
          </a:p>
          <a:p>
            <a:endParaRPr lang="ru-RU" dirty="0"/>
          </a:p>
        </p:txBody>
      </p:sp>
      <p:pic>
        <p:nvPicPr>
          <p:cNvPr id="4" name="Рисунок 3" descr="Картинки по запросу &quot;кошелек рисунок&quot;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3501008"/>
            <a:ext cx="2589490" cy="300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&quot;рубли 500&quot;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3312368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660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Этапы работы по формированию финансовой грамотности: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7" y="908720"/>
            <a:ext cx="73448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-Просмотр презентаций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деньги и для чего нужны деньги?»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-Просмотр мультфильмов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«Уроки тетушки Совы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-Консультации для родителей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«Маленький финансист», «Для чего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финансовая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грамотность?», «Что должен знать малыш о финансах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?».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-Образовательная деятельность </a:t>
            </a:r>
            <a:r>
              <a:rPr lang="ru-RU" dirty="0" smtClean="0"/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Путешествие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страну Экономика», «Приключения мышат в страну финансов».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Отгадывание загадок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 ФГ, чтение пословиц и поговорок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-Пополнение предметно – пространственной среды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СРИ «Банк»,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Обогащение игр новыми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атрибутами.Организация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сюжетно – ролевых игр, с использованием денег.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-Изготовление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лепбука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«Юные экономисты»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-Дидактические игры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«Копилка», «Дети и деньги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«Как вести себя в магазине».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Создание картотек игр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ФГ, игр с экономическим содержанием.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Изучение правил по финансовой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грамотности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Итоговое мероприятие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Викторина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«Путешествие в страну Экономика».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377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Приобщение дошкольников к труду. Выполнению поручений, как основа профессий, для зарабатывания средств.</a:t>
            </a:r>
          </a:p>
          <a:p>
            <a:pPr marL="0" indent="0" algn="ctr">
              <a:buNone/>
            </a:pPr>
            <a:r>
              <a:rPr lang="ru-RU" b="1" dirty="0" smtClean="0"/>
              <a:t>Акция: «Я помощник»</a:t>
            </a:r>
          </a:p>
          <a:p>
            <a:pPr algn="ctr">
              <a:buFontTx/>
              <a:buChar char="-"/>
            </a:pPr>
            <a:endParaRPr lang="ru-RU" b="1" dirty="0"/>
          </a:p>
        </p:txBody>
      </p:sp>
      <p:pic>
        <p:nvPicPr>
          <p:cNvPr id="4" name="Picture 2" descr="C:\Users\Admin\Desktop\whX3vY7tF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0"/>
            <a:ext cx="3384376" cy="4032448"/>
          </a:xfrm>
          <a:prstGeom prst="rect">
            <a:avLst/>
          </a:prstGeom>
          <a:noFill/>
        </p:spPr>
      </p:pic>
      <p:pic>
        <p:nvPicPr>
          <p:cNvPr id="1026" name="Picture 2" descr="C:\Users\Admin\Desktop\1Fc1FEJgl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3682802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739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Admin\Desktop\xH-jZmdcWE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484784"/>
            <a:ext cx="4717032" cy="4032448"/>
          </a:xfrm>
          <a:prstGeom prst="rect">
            <a:avLst/>
          </a:prstGeom>
          <a:noFill/>
        </p:spPr>
      </p:pic>
      <p:pic>
        <p:nvPicPr>
          <p:cNvPr id="1026" name="Picture 2" descr="C:\Users\Admin\Downloads\4LhuQyVDUs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3672408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6188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</TotalTime>
  <Words>346</Words>
  <Application>Microsoft Office PowerPoint</Application>
  <PresentationFormat>Экран (4:3)</PresentationFormat>
  <Paragraphs>58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Аспект</vt:lpstr>
      <vt:lpstr>ё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 Финансовый консультант        Юрист  </vt:lpstr>
      <vt:lpstr>    Врач                      Дизайнер                         Полиграфист</vt:lpstr>
      <vt:lpstr>         Охрана                           Инженер-электроник</vt:lpstr>
      <vt:lpstr>Бухгалтер           Учитель</vt:lpstr>
      <vt:lpstr>Слайд 14</vt:lpstr>
      <vt:lpstr>Слайд 15</vt:lpstr>
      <vt:lpstr>Слайд 16</vt:lpstr>
      <vt:lpstr>Просмотр мультфильмов:</vt:lpstr>
      <vt:lpstr>Слайд 18</vt:lpstr>
      <vt:lpstr>                        Просмотр презентации «Что такое деньги и для чего нужны деньги?» </vt:lpstr>
      <vt:lpstr>Слайд 20</vt:lpstr>
      <vt:lpstr>Слайд 21</vt:lpstr>
      <vt:lpstr>Картотеки:</vt:lpstr>
      <vt:lpstr>Дидактические игры экономического содержания:</vt:lpstr>
      <vt:lpstr>Слайд 24</vt:lpstr>
      <vt:lpstr>Слайд 25</vt:lpstr>
      <vt:lpstr>Слайд 26</vt:lpstr>
      <vt:lpstr>Слайд 27</vt:lpstr>
      <vt:lpstr>Лепбук «Юные экономисты»:</vt:lpstr>
      <vt:lpstr>Итог работы по формированию ФГ:</vt:lpstr>
      <vt:lpstr>Слайд 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81</cp:revision>
  <dcterms:created xsi:type="dcterms:W3CDTF">2020-03-16T08:46:10Z</dcterms:created>
  <dcterms:modified xsi:type="dcterms:W3CDTF">2023-01-24T17:22:02Z</dcterms:modified>
</cp:coreProperties>
</file>