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0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1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52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8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6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2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4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3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9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4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7D9E-F3AD-4A1A-B566-50F60557DEF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E08599-937E-43F1-8CF5-8B80A9B8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4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E6C8D-0C3E-A7CA-564B-81E995623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1" y="383457"/>
            <a:ext cx="10825316" cy="36281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МДОАУ «Детский сад №46 г. Орска»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педагогов: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«Эффективные приёмы развития связной речи детей дошкольного возраста»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D88228-420C-A7C2-D297-4B4CB0AE2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671" y="4395019"/>
            <a:ext cx="10825315" cy="2079524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Абдуллаева Лейла Эльшановна</a:t>
            </a:r>
            <a:endParaRPr lang="ru-RU" sz="8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Орск – 2023г.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06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90710-D59B-2934-4B80-DF7A7A4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69" y="1199297"/>
            <a:ext cx="8911687" cy="1779877"/>
          </a:xfrm>
        </p:spPr>
        <p:txBody>
          <a:bodyPr>
            <a:noAutofit/>
          </a:bodyPr>
          <a:lstStyle/>
          <a:p>
            <a:pPr indent="450215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материала по применению различных методов и приёмов в работе педагогов по формированию связной речи у дошкольников.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Привлечь внимание педагогов к проблеме развития речи детей.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Систематизировать знания педагогов об особенностях и условиях развития речи детей в ДОУ.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Активизировать деятельность педагогов.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359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A15EE-EFC8-2A47-3057-C99BE3BF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B183D1-426A-D7B7-32E5-BACDE8EF5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375"/>
            <a:ext cx="12192000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FECE9-0674-9CF2-FE6F-DCDD826D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484"/>
            <a:ext cx="11430000" cy="6518787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15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  <a:br>
              <a:rPr lang="ru-RU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связная речь? </a:t>
            </a:r>
            <a:br>
              <a:rPr lang="ru-RU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характерные особенности связной речи.</a:t>
            </a:r>
            <a:br>
              <a:rPr lang="ru-RU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социальные функции выполняет связная речь? </a:t>
            </a:r>
            <a:b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вид деятельности дошкольника наиболее благоприятен для развития речевой и познавательной активности? </a:t>
            </a:r>
            <a:br>
              <a:rPr lang="ru-RU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основную функцию связной речи? </a:t>
            </a:r>
            <a:b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21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каких формах осуществляется связная речь? </a:t>
            </a:r>
            <a:br>
              <a:rPr lang="ru-RU" sz="2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ru-RU" sz="2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 двоих или нескольких на тему связанную с какой-либо ситуацией.</a:t>
            </a:r>
            <a:br>
              <a:rPr lang="ru-RU" sz="2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sz="2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Речь одного собеседника, обращенная к слушателям</a:t>
            </a:r>
            <a:r>
              <a:rPr lang="ru-RU" sz="21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Как называется текст, в котором идет перечисление признаков, свойств, качеств, действий</a:t>
            </a:r>
            <a:r>
              <a:rPr lang="ru-RU" sz="2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br>
              <a:rPr lang="ru-RU" sz="2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С какой возрастной группы начинается работа по обучению детей монологической речи?</a:t>
            </a:r>
            <a:r>
              <a:rPr lang="ru-RU" sz="2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Ведущий прием, в средней группе используемый при составлении рассказа по картине.</a:t>
            </a:r>
            <a:br>
              <a:rPr lang="ru-RU" sz="2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Ведущий прием для активизации речи и мышления.</a:t>
            </a:r>
            <a:br>
              <a:rPr lang="ru-RU" sz="2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Какие формы работы используют при обучении детей связной речи для каждого возраста?</a:t>
            </a:r>
            <a:r>
              <a:rPr lang="ru-RU" sz="2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150" dirty="0"/>
          </a:p>
        </p:txBody>
      </p:sp>
    </p:spTree>
    <p:extLst>
      <p:ext uri="{BB962C8B-B14F-4D97-AF65-F5344CB8AC3E}">
        <p14:creationId xmlns:p14="http://schemas.microsoft.com/office/powerpoint/2010/main" val="36141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CB1B1-EA47-8830-37D4-0C60FD0C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8" y="383458"/>
            <a:ext cx="10471355" cy="6164826"/>
          </a:xfrm>
        </p:spPr>
        <p:txBody>
          <a:bodyPr>
            <a:normAutofit/>
          </a:bodyPr>
          <a:lstStyle/>
          <a:p>
            <a:pPr marL="457200"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какому виду рассказов отнесем эти занятия?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ребенку предложили описать игрушечную машину, которую он держит в руках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ребенку предложили описать мишку, который играл с ними на музыкальном занятии, а теперь остался сидеть в музыкальном зале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 ребенку попросили описать мишку, которого он бы сделал сам, если бы был игрушечником(рассказ по воображению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BE71BF-0280-B449-4BD1-884357878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11828" r="13763" b="7742"/>
          <a:stretch/>
        </p:blipFill>
        <p:spPr>
          <a:xfrm>
            <a:off x="324463" y="2462981"/>
            <a:ext cx="4055808" cy="4232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02B019-303E-1F1E-FF38-C1053C5DD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33" y="2462981"/>
            <a:ext cx="3524864" cy="4232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A3CCDC-D9FF-F31D-9B75-3D172CD8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58" y="2462980"/>
            <a:ext cx="3927375" cy="4232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582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230AD-0350-38BB-D403-C4B8C811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568" y="624109"/>
            <a:ext cx="9838043" cy="59094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развития связной речи: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</a:t>
            </a:r>
            <a:b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по серии сюжетных картинок </a:t>
            </a:r>
            <a:b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по сюжетной картине</a:t>
            </a:r>
            <a:b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– описание пейзажной картины</a:t>
            </a:r>
            <a:b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Сравнительное описание предметов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 рассказ</a:t>
            </a:r>
            <a:b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«микрофон»</a:t>
            </a:r>
            <a:br>
              <a:rPr lang="ru-RU" sz="2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«</a:t>
            </a:r>
            <a:r>
              <a:rPr lang="ru-RU" sz="28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sz="2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60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DCC8B-4744-C9A9-F34B-BFC64A02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16" y="624110"/>
            <a:ext cx="9823295" cy="1234187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«Творческая»</a:t>
            </a:r>
            <a:b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СИНКВЕЙН на тему игрушки, время года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CA4074-E5AD-AA22-19EF-EA735EDD4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3226" r="2974" b="3011"/>
          <a:stretch/>
        </p:blipFill>
        <p:spPr>
          <a:xfrm>
            <a:off x="5965506" y="1779877"/>
            <a:ext cx="6050383" cy="4881715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41E45F-9B5C-3F3E-668C-272246D2A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r="7868"/>
          <a:stretch/>
        </p:blipFill>
        <p:spPr>
          <a:xfrm>
            <a:off x="176110" y="1858297"/>
            <a:ext cx="5789395" cy="46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B7012-0CAA-78BA-C546-7664544E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47" y="535619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28512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401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МДОАУ «Детский сад №46 г. Орска»           Семинар – практикум для педагогов: «Эффективные приёмы развития связной речи детей дошкольного возраста»</vt:lpstr>
      <vt:lpstr>ЦЕЛЬ: обобщение материала по применению различных методов и приёмов в работе педагогов по формированию связной речи у дошкольников. Задачи: 1. Привлечь внимание педагогов к проблеме развития речи детей. 2. Систематизировать знания педагогов об особенностях и условиях развития речи детей в ДОУ. 3. Активизировать деятельность педагогов. </vt:lpstr>
      <vt:lpstr>Презентация PowerPoint</vt:lpstr>
      <vt:lpstr>Вопросы: 1.Что такое связная речь?  2. Назовите характерные особенности связной речи. 3. Какие социальные функции выполняет связная речь?  4. Какой вид деятельности дошкольника наиболее благоприятен для развития речевой и познавательной активности?  5. Назовите основную функцию связной речи?  6.В каких формах осуществляется связная речь?  7.Разговор двоих или нескольких на тему связанную с какой-либо ситуацией. 8.Речь одного собеседника, обращенная к слушателям. 9. Как называется текст, в котором идет перечисление признаков, свойств, качеств, действий?  10. С какой возрастной группы начинается работа по обучению детей монологической речи?  11. Ведущий прием, в средней группе используемый при составлении рассказа по картине. 12. Ведущий прием для активизации речи и мышления. 13. Какие формы работы используют при обучении детей связной речи для каждого возраста? </vt:lpstr>
      <vt:lpstr>К какому виду рассказов отнесем эти занятия? 1 – ребенку предложили описать игрушечную машину, которую он держит в руках 2 – ребенку предложили описать мишку, который играл с ними на музыкальном занятии, а теперь остался сидеть в музыкальном зале 3 –  ребенку попросили описать мишку, которого он бы сделал сам, если бы был игрушечником(рассказ по воображению </vt:lpstr>
      <vt:lpstr>Методы развития связной речи:  Пересказ Рассказ по серии сюжетных картинок  Рассказ по сюжетной картине Рассказ – описание пейзажной картины Сравнительное описание предметов Творческий рассказ Метод «микрофон» Метод «синквейна» </vt:lpstr>
      <vt:lpstr>«Творческая» СОСТАВИТЬ СИНКВЕЙН на тему игрушки, время года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№46 г. Орска»           Семинар – практикум для педагогов: «Эффективные приёмы развития связной речи детей дошкольного возраста»</dc:title>
  <dc:creator>Лейла Абдуллаева</dc:creator>
  <cp:lastModifiedBy>Лейла Абдуллаева</cp:lastModifiedBy>
  <cp:revision>2</cp:revision>
  <dcterms:created xsi:type="dcterms:W3CDTF">2023-12-03T14:48:44Z</dcterms:created>
  <dcterms:modified xsi:type="dcterms:W3CDTF">2023-12-03T15:55:26Z</dcterms:modified>
</cp:coreProperties>
</file>