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4D4-73C8-4E27-AE4D-F55E53A9082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CB27-594B-40F0-A80E-C16787C2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6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4D4-73C8-4E27-AE4D-F55E53A9082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CB27-594B-40F0-A80E-C16787C2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33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4D4-73C8-4E27-AE4D-F55E53A9082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CB27-594B-40F0-A80E-C16787C272A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5937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4D4-73C8-4E27-AE4D-F55E53A9082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CB27-594B-40F0-A80E-C16787C2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39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4D4-73C8-4E27-AE4D-F55E53A9082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CB27-594B-40F0-A80E-C16787C272A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70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4D4-73C8-4E27-AE4D-F55E53A9082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CB27-594B-40F0-A80E-C16787C2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335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4D4-73C8-4E27-AE4D-F55E53A9082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CB27-594B-40F0-A80E-C16787C2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23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4D4-73C8-4E27-AE4D-F55E53A9082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CB27-594B-40F0-A80E-C16787C2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8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4D4-73C8-4E27-AE4D-F55E53A9082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CB27-594B-40F0-A80E-C16787C2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71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4D4-73C8-4E27-AE4D-F55E53A9082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CB27-594B-40F0-A80E-C16787C2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2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4D4-73C8-4E27-AE4D-F55E53A9082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CB27-594B-40F0-A80E-C16787C2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03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4D4-73C8-4E27-AE4D-F55E53A9082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CB27-594B-40F0-A80E-C16787C2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0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4D4-73C8-4E27-AE4D-F55E53A9082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CB27-594B-40F0-A80E-C16787C2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97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4D4-73C8-4E27-AE4D-F55E53A9082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CB27-594B-40F0-A80E-C16787C2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94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4D4-73C8-4E27-AE4D-F55E53A9082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CB27-594B-40F0-A80E-C16787C2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21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4D4-73C8-4E27-AE4D-F55E53A9082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CB27-594B-40F0-A80E-C16787C2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6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AA4D4-73C8-4E27-AE4D-F55E53A9082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50CB27-594B-40F0-A80E-C16787C2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9411" y="0"/>
            <a:ext cx="7974592" cy="2803358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№46 общеразвивающего вида с приоритетным  осуществлением художественно – эстетического развития воспитанников «Фантазеры» г. Орска»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7203" y="3007895"/>
            <a:ext cx="8334765" cy="303195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Макет</a:t>
            </a:r>
          </a:p>
          <a:p>
            <a:pPr algn="ctr"/>
            <a:r>
              <a:rPr lang="ru-RU" sz="2800" b="1" i="1" dirty="0" smtClean="0">
                <a:solidFill>
                  <a:srgbClr val="FFC000"/>
                </a:solidFill>
              </a:rPr>
              <a:t>ПРАВИЛА 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ДОРОЖНОГО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ДВИЖЕНИЯ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Выполнила : Воспитатель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Дашкина Татьяна Николаевна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8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 детей  младшего дошкольного возраста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160588"/>
            <a:ext cx="8971992" cy="445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Цель: формирование </a:t>
            </a:r>
            <a:r>
              <a:rPr lang="ru-RU" sz="2400" dirty="0"/>
              <a:t>основ безопасности собственной жизнедеятельности и формирования предпосылок экологического сознания (безопасности окружающего мира) через решение следующих задач: формирование представлений об опасных для человека и окружающего мира природы ситуациях и способах поведения в них; приобщение к правилам безопасного для человека и окружающего мира природы поведения; передачу детям знаний о правилах безопасности дорожного движения в качестве пешехода и пассажира транспортного средства; формирование осторожного и осмотрительного отношения к потенциально опасным для человека и окружающего мира природы ситуациям.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9274001" y="2478505"/>
            <a:ext cx="1385977" cy="356285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98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Знание ПДД- один из аспектов сохранения </a:t>
            </a:r>
            <a:r>
              <a:rPr lang="ru-RU" dirty="0" smtClean="0"/>
              <a:t>здоровья детей.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4" y="2160983"/>
            <a:ext cx="4185624" cy="432403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61368" y="2160983"/>
            <a:ext cx="4412807" cy="43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7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/>
              <a:t>Реализуемые задачи</a:t>
            </a:r>
            <a:r>
              <a:rPr lang="ru-RU" sz="2400" dirty="0" smtClean="0"/>
              <a:t>. Цель </a:t>
            </a:r>
            <a:r>
              <a:rPr lang="ru-RU" sz="2400" dirty="0"/>
              <a:t>формирование основ безопасности собственной жизнедеятельности и формирования предпосылок экологического сознания (безопасности окружающего мира) через решение следующих задач: формирование представлений об опасных для человека и окружающего мира природы ситуациях и способах поведения в них; приобщение к правилам безопасного для человека и окружающего мира природы поведения; передачу детям знаний о правилах безопасности дорожного движения в качестве пешехода и пассажира транспортного средства; формирование осторожного и осмотрительного отношения к потенциально опасным для человека и окружающего мира природы ситуациям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Спасибо  за внимание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677334" y="1744580"/>
            <a:ext cx="8201971" cy="41601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45741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224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Trebuchet MS</vt:lpstr>
      <vt:lpstr>Wingdings 3</vt:lpstr>
      <vt:lpstr>Аспект</vt:lpstr>
      <vt:lpstr>Муниципальное дошкольное образовательное автономное учреждение «Детский сад №46 общеразвивающего вида с приоритетным  осуществлением художественно – эстетического развития воспитанников «Фантазеры» г. Орска»</vt:lpstr>
      <vt:lpstr>Безопасность детей  младшего дошкольного возраста</vt:lpstr>
      <vt:lpstr>Цель: формирование основ безопасности собственной жизнедеятельности и формирования предпосылок экологического сознания (безопасности окружающего мира) через решение следующих задач: формирование представлений об опасных для человека и окружающего мира природы ситуациях и способах поведения в них; приобщение к правилам безопасного для человека и окружающего мира природы поведения; передачу детям знаний о правилах безопасности дорожного движения в качестве пешехода и пассажира транспортного средства; формирование осторожного и осмотрительного отношения к потенциально опасным для человека и окружающего мира природы ситуациям.</vt:lpstr>
      <vt:lpstr>Знание ПДД- один из аспектов сохранения здоровья детей.</vt:lpstr>
      <vt:lpstr>Реализуемые задачи. Цель формирование основ безопасности собственной жизнедеятельности и формирования предпосылок экологического сознания (безопасности окружающего мира) через решение следующих задач: формирование представлений об опасных для человека и окружающего мира природы ситуациях и способах поведения в них; приобщение к правилам безопасного для человека и окружающего мира природы поведения; передачу детям знаний о правилах безопасности дорожного движения в качестве пешехода и пассажира транспортного средства; формирование осторожного и осмотрительного отношения к потенциально опасным для человека и окружающего мира природы ситуациям.   Спасибо 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«Проект по ОБЖ «Авторская  находка» (вторая младшая группа)</dc:title>
  <dc:creator>1</dc:creator>
  <cp:lastModifiedBy>1</cp:lastModifiedBy>
  <cp:revision>7</cp:revision>
  <dcterms:created xsi:type="dcterms:W3CDTF">2024-02-01T16:58:18Z</dcterms:created>
  <dcterms:modified xsi:type="dcterms:W3CDTF">2024-02-01T17:53:12Z</dcterms:modified>
</cp:coreProperties>
</file>