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1DCEA-F730-4237-BEB8-F6FFB43AA70B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22366-7898-4AF3-98A7-1963DC447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2366-7898-4AF3-98A7-1963DC4473C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E3C7-F9B6-4F12-AFD2-EE848BA1D807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5B38-D96F-4399-A1DE-E1D865CF7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E3C7-F9B6-4F12-AFD2-EE848BA1D807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5B38-D96F-4399-A1DE-E1D865CF7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E3C7-F9B6-4F12-AFD2-EE848BA1D807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5B38-D96F-4399-A1DE-E1D865CF7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E3C7-F9B6-4F12-AFD2-EE848BA1D807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5B38-D96F-4399-A1DE-E1D865CF7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E3C7-F9B6-4F12-AFD2-EE848BA1D807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5B38-D96F-4399-A1DE-E1D865CF7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E3C7-F9B6-4F12-AFD2-EE848BA1D807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5B38-D96F-4399-A1DE-E1D865CF7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E3C7-F9B6-4F12-AFD2-EE848BA1D807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5B38-D96F-4399-A1DE-E1D865CF7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E3C7-F9B6-4F12-AFD2-EE848BA1D807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5B38-D96F-4399-A1DE-E1D865CF7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E3C7-F9B6-4F12-AFD2-EE848BA1D807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5B38-D96F-4399-A1DE-E1D865CF7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E3C7-F9B6-4F12-AFD2-EE848BA1D807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5B38-D96F-4399-A1DE-E1D865CF7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E3C7-F9B6-4F12-AFD2-EE848BA1D807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5B38-D96F-4399-A1DE-E1D865CF7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9E3C7-F9B6-4F12-AFD2-EE848BA1D807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15B38-D96F-4399-A1DE-E1D865CF7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митрий\Desktop\Патриотическое воспиатние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9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367240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 46 с приоритетным осуществлением художественно-эстетического развития «Фантазеры» г. Орска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Нравственно-патриотическое развитие дошкольников через разные виды деятельности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581128"/>
            <a:ext cx="6048672" cy="2276872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воспитатель 1 кв. категории </a:t>
            </a:r>
          </a:p>
          <a:p>
            <a:pPr algn="r"/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Куркина Е. А.</a:t>
            </a:r>
          </a:p>
          <a:p>
            <a:pPr algn="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Орск, 2025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митрий\Desktop\Патриотическое воспиатние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8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проектной деятельности в нравственно-патриотическом воспитании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Дмитрий\Desktop\работа\аттестация кркина\фото куркина\PHOTO-2025-04-22-14-41-08.jpg"/>
          <p:cNvPicPr>
            <a:picLocks noChangeAspect="1" noChangeArrowheads="1"/>
          </p:cNvPicPr>
          <p:nvPr/>
        </p:nvPicPr>
        <p:blipFill>
          <a:blip r:embed="rId3" cstate="print"/>
          <a:srcRect t="21283"/>
          <a:stretch>
            <a:fillRect/>
          </a:stretch>
        </p:blipFill>
        <p:spPr bwMode="auto">
          <a:xfrm>
            <a:off x="755576" y="1484784"/>
            <a:ext cx="426892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Дмитрий\Desktop\работа\аттестация кркина\фото куркина\PHOTO-2025-04-22-14-41-06 (2).jpg"/>
          <p:cNvPicPr>
            <a:picLocks noChangeAspect="1" noChangeArrowheads="1"/>
          </p:cNvPicPr>
          <p:nvPr/>
        </p:nvPicPr>
        <p:blipFill>
          <a:blip r:embed="rId4" cstate="print"/>
          <a:srcRect t="13502" r="5987" b="3986"/>
          <a:stretch>
            <a:fillRect/>
          </a:stretch>
        </p:blipFill>
        <p:spPr bwMode="auto">
          <a:xfrm>
            <a:off x="5580113" y="1340768"/>
            <a:ext cx="2880320" cy="337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Users\Дмитрий\Desktop\работа\аттестация кркина\фото куркина\PHOTO-2025-04-22-14-41-07 (2).jpg"/>
          <p:cNvPicPr>
            <a:picLocks noChangeAspect="1" noChangeArrowheads="1"/>
          </p:cNvPicPr>
          <p:nvPr/>
        </p:nvPicPr>
        <p:blipFill>
          <a:blip r:embed="rId5" cstate="print"/>
          <a:srcRect t="23303" r="14823"/>
          <a:stretch>
            <a:fillRect/>
          </a:stretch>
        </p:blipFill>
        <p:spPr bwMode="auto">
          <a:xfrm>
            <a:off x="683568" y="4005064"/>
            <a:ext cx="237626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C:\Users\Дмитрий\Desktop\работа\аттестация кркина\фото куркина\PHOTO-2025-04-22-14-41-06.jpg"/>
          <p:cNvPicPr>
            <a:picLocks noChangeAspect="1" noChangeArrowheads="1"/>
          </p:cNvPicPr>
          <p:nvPr/>
        </p:nvPicPr>
        <p:blipFill>
          <a:blip r:embed="rId6" cstate="print"/>
          <a:srcRect l="10777" r="13519"/>
          <a:stretch>
            <a:fillRect/>
          </a:stretch>
        </p:blipFill>
        <p:spPr bwMode="auto">
          <a:xfrm flipH="1">
            <a:off x="3491880" y="4005064"/>
            <a:ext cx="2016224" cy="2974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митрий\Desktop\Патриотическое воспиатние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28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«Широкая Масленица»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Дмитрий\Desktop\работа\аттестация кркина\фото куркина\PHOTO-2025-04-22-14-40-3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08720"/>
            <a:ext cx="396844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Дмитрий\Desktop\работа\аттестация кркина\фото куркина\PHOTO-2025-04-22-14-40-23 (1).jpg"/>
          <p:cNvPicPr>
            <a:picLocks noChangeAspect="1" noChangeArrowheads="1"/>
          </p:cNvPicPr>
          <p:nvPr/>
        </p:nvPicPr>
        <p:blipFill>
          <a:blip r:embed="rId5" cstate="print"/>
          <a:srcRect t="31891"/>
          <a:stretch>
            <a:fillRect/>
          </a:stretch>
        </p:blipFill>
        <p:spPr bwMode="auto">
          <a:xfrm>
            <a:off x="4369386" y="908720"/>
            <a:ext cx="422895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C:\Users\Дмитрий\Desktop\работа\аттестация кркина\фото куркина\PHOTO-2025-04-22-14-40-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212976"/>
            <a:ext cx="4578632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C:\Users\Дмитрий\Desktop\работа\аттестация кркина\фото куркина\PHOTO-2025-04-22-14-40-34 (2).jpg"/>
          <p:cNvPicPr>
            <a:picLocks noChangeAspect="1" noChangeArrowheads="1"/>
          </p:cNvPicPr>
          <p:nvPr/>
        </p:nvPicPr>
        <p:blipFill>
          <a:blip r:embed="rId7" cstate="print"/>
          <a:srcRect t="13889"/>
          <a:stretch>
            <a:fillRect/>
          </a:stretch>
        </p:blipFill>
        <p:spPr bwMode="auto">
          <a:xfrm>
            <a:off x="4788024" y="3113584"/>
            <a:ext cx="304926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митрий\Desktop\Патриотическое воспиатние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8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Народные праздники и традиции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митрий\Desktop\работа\аттестация кркина\фото куркина\fd67fbfc-2f03-4da5-9fd0-5b7b284e1b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3278155" cy="245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митрий\Desktop\работа\аттестация кркина\фото куркина\a7abf60e-4333-495c-90b9-162c27da5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692696"/>
            <a:ext cx="3907588" cy="219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Дмитрий\Desktop\работа\аттестация кркина\фото куркина\PHOTO-2025-04-22-14-40-56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068960"/>
            <a:ext cx="4050093" cy="213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Дмитрий\Desktop\работа\аттестация кркина\фото куркина\PHOTO-2025-04-22-14-41-00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8986" y="2780928"/>
            <a:ext cx="5065014" cy="1768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Дмитрий\Desktop\работа\аттестация кркина\фото куркина\PHOTO-2025-04-22-14-41-08.jpg"/>
          <p:cNvPicPr>
            <a:picLocks noChangeAspect="1" noChangeArrowheads="1"/>
          </p:cNvPicPr>
          <p:nvPr/>
        </p:nvPicPr>
        <p:blipFill>
          <a:blip r:embed="rId7" cstate="print"/>
          <a:srcRect t="28576"/>
          <a:stretch>
            <a:fillRect/>
          </a:stretch>
        </p:blipFill>
        <p:spPr bwMode="auto">
          <a:xfrm>
            <a:off x="4976879" y="4437112"/>
            <a:ext cx="416712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Дмитрий\Desktop\работа\аттестация кркина\фото куркина\PHOTO-2025-04-22-14-41-09 (2).jpg"/>
          <p:cNvPicPr>
            <a:picLocks noChangeAspect="1" noChangeArrowheads="1"/>
          </p:cNvPicPr>
          <p:nvPr/>
        </p:nvPicPr>
        <p:blipFill>
          <a:blip r:embed="rId8" cstate="print"/>
          <a:srcRect l="8826" t="15500" r="10851" b="14001"/>
          <a:stretch>
            <a:fillRect/>
          </a:stretch>
        </p:blipFill>
        <p:spPr bwMode="auto">
          <a:xfrm>
            <a:off x="251520" y="5057800"/>
            <a:ext cx="455795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митрий\Desktop\Патриотическое воспиатние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88032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b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 «</a:t>
            </a:r>
            <a:r>
              <a:rPr lang="ru-RU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Стринг-арт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митрий\Desktop\Патриотическое воспиатние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8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Стринг-арт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Стринг-арт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изонить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– это техника создания картин из ниток на твердой основе (картон, дерево, кожа и т.д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стринг-артом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способствуют развитию у ребенка: мелкой моторики пальцев, что положительно влияет на речевые участки коры головного мозга; сенсорное воспитание; глазомер; логическое мышление; творческое воображение; волевые качества (усердие, терпение, умение доводить работу до конца и т.д.); художественные способности и эстетический вкус.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митрий\Desktop\Патриотическое воспиатние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Дмитрий\Desktop\работа\аттестация кркина\фото куркина\IMG_2462.JPG"/>
          <p:cNvPicPr>
            <a:picLocks noChangeAspect="1" noChangeArrowheads="1"/>
          </p:cNvPicPr>
          <p:nvPr/>
        </p:nvPicPr>
        <p:blipFill>
          <a:blip r:embed="rId3" cstate="print"/>
          <a:srcRect l="14396" t="21601" r="28019" b="20795"/>
          <a:stretch>
            <a:fillRect/>
          </a:stretch>
        </p:blipFill>
        <p:spPr bwMode="auto">
          <a:xfrm>
            <a:off x="395536" y="116632"/>
            <a:ext cx="291632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Дмитрий\Desktop\работа\аттестация кркина\фото куркина\IMG_2463.JPG"/>
          <p:cNvPicPr>
            <a:picLocks noChangeAspect="1" noChangeArrowheads="1"/>
          </p:cNvPicPr>
          <p:nvPr/>
        </p:nvPicPr>
        <p:blipFill>
          <a:blip r:embed="rId4" cstate="print"/>
          <a:srcRect l="15642" r="8106"/>
          <a:stretch>
            <a:fillRect/>
          </a:stretch>
        </p:blipFill>
        <p:spPr bwMode="auto">
          <a:xfrm>
            <a:off x="3347864" y="0"/>
            <a:ext cx="2592288" cy="453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Дмитрий\Desktop\работа\аттестация кркина\фото куркина\IMG_2464.JPG"/>
          <p:cNvPicPr>
            <a:picLocks noChangeAspect="1" noChangeArrowheads="1"/>
          </p:cNvPicPr>
          <p:nvPr/>
        </p:nvPicPr>
        <p:blipFill>
          <a:blip r:embed="rId5" cstate="print"/>
          <a:srcRect l="14020" t="20790" r="12271" b="3611"/>
          <a:stretch>
            <a:fillRect/>
          </a:stretch>
        </p:blipFill>
        <p:spPr bwMode="auto">
          <a:xfrm>
            <a:off x="5914441" y="404664"/>
            <a:ext cx="322955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Дмитрий\Desktop\работа\аттестация кркина\фото куркина\IMG_2465.JPG"/>
          <p:cNvPicPr>
            <a:picLocks noChangeAspect="1" noChangeArrowheads="1"/>
          </p:cNvPicPr>
          <p:nvPr/>
        </p:nvPicPr>
        <p:blipFill>
          <a:blip r:embed="rId6" cstate="print"/>
          <a:srcRect l="10684" t="19231" r="9543" b="20939"/>
          <a:stretch>
            <a:fillRect/>
          </a:stretch>
        </p:blipFill>
        <p:spPr bwMode="auto">
          <a:xfrm>
            <a:off x="395536" y="4005064"/>
            <a:ext cx="285293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митрий\Desktop\Патриотическое воспиатние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техники в работе с детьми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митрий\Desktop\работа\аттестация кркина\фото куркина\PHOTO-2025-05-27-09-41-25.jpg"/>
          <p:cNvPicPr>
            <a:picLocks noChangeAspect="1" noChangeArrowheads="1"/>
          </p:cNvPicPr>
          <p:nvPr/>
        </p:nvPicPr>
        <p:blipFill>
          <a:blip r:embed="rId3" cstate="print"/>
          <a:srcRect b="10879"/>
          <a:stretch>
            <a:fillRect/>
          </a:stretch>
        </p:blipFill>
        <p:spPr bwMode="auto">
          <a:xfrm>
            <a:off x="395536" y="1340768"/>
            <a:ext cx="484786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Дмитрий\Desktop\работа\аттестация кркина\фото куркина\PHOTO-2025-05-27-09-41-29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535742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Дмитрий\Desktop\работа\аттестация кркина\фото куркина\PHOTO-2025-05-27-09-41-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0235" y="1484784"/>
            <a:ext cx="3983765" cy="298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митрий\Desktop\Патриотическое воспиатние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практической части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Сегодня на вокзале в Челябинске создадут трехметровый российский флаг в технике  стринг-арт | Новости Челябинск | 22 августа 20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Дмитрий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96044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Дмитрий\Desktop\unnamed.jpg"/>
          <p:cNvPicPr>
            <a:picLocks noChangeAspect="1" noChangeArrowheads="1"/>
          </p:cNvPicPr>
          <p:nvPr/>
        </p:nvPicPr>
        <p:blipFill>
          <a:blip r:embed="rId4" cstate="print"/>
          <a:srcRect l="24899" r="14563"/>
          <a:stretch>
            <a:fillRect/>
          </a:stretch>
        </p:blipFill>
        <p:spPr bwMode="auto">
          <a:xfrm>
            <a:off x="1259632" y="3429000"/>
            <a:ext cx="2952328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Дмитрий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052736"/>
            <a:ext cx="3240360" cy="3556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митрий\Desktop\Патриотическое воспиатние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Дмитрия Лихачева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митрий\Desktop\Патриотическое воспиатние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Дмитрий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525658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митрий\Desktop\Патриотическое воспиатние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85"/>
            <a:ext cx="9144000" cy="68228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128792" cy="52425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 чего начинается Родина?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 картинке в твоем букваре,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 хороших и верных товарищей,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Живущих в соседнем дворе,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А может она начинается…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митрий\Desktop\Патриотическое воспиатние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59228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митрий\Desktop\Патриотическое воспиатние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85"/>
            <a:ext cx="9144000" cy="68228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9545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 нравственно-патриотического воспитания дошкольников: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 воспитание у ребенка любви и привязанности к своей семье, дому, городу;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 развитие интереса к национальным традициям и промыслам;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 расширение интереса к столице и городам России;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 знакомство с символами государства (герб, флаг, гимн);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 формирование толерантности, чувства уважения к другим народам, их традициям.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митрий\Desktop\Патриотическое воспиатние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8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современного нравственно-патриотического воспитания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/>
              <a:t> </a:t>
            </a:r>
            <a:r>
              <a:rPr lang="ru-RU" sz="24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Экологическое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Историко-краеведческое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3212976"/>
            <a:ext cx="864096" cy="648072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995936" y="3212976"/>
            <a:ext cx="864096" cy="648072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092280" y="3284984"/>
            <a:ext cx="864096" cy="57606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митрий\Desktop\работа\аттестация кркина\фото куркина\PHOTO-2025-04-22-14-4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7411" name="Picture 3" descr="C:\Users\Дмитрий\Desktop\работа\аттестация кркина\фото куркина\PHOTO-2025-04-22-14-40-20.jpg"/>
          <p:cNvPicPr>
            <a:picLocks noChangeAspect="1" noChangeArrowheads="1"/>
          </p:cNvPicPr>
          <p:nvPr/>
        </p:nvPicPr>
        <p:blipFill>
          <a:blip r:embed="rId3" cstate="print"/>
          <a:srcRect t="25684" b="22949"/>
          <a:stretch>
            <a:fillRect/>
          </a:stretch>
        </p:blipFill>
        <p:spPr bwMode="auto">
          <a:xfrm>
            <a:off x="4452840" y="0"/>
            <a:ext cx="4691160" cy="3356992"/>
          </a:xfrm>
          <a:prstGeom prst="rect">
            <a:avLst/>
          </a:prstGeom>
          <a:noFill/>
        </p:spPr>
      </p:pic>
      <p:pic>
        <p:nvPicPr>
          <p:cNvPr id="17412" name="Picture 4" descr="C:\Users\Дмитрий\Desktop\работа\аттестация кркина\фото куркина\PHOTO-2025-04-22-14-41-05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84984"/>
            <a:ext cx="4716016" cy="3573016"/>
          </a:xfrm>
          <a:prstGeom prst="rect">
            <a:avLst/>
          </a:prstGeom>
          <a:noFill/>
        </p:spPr>
      </p:pic>
      <p:pic>
        <p:nvPicPr>
          <p:cNvPr id="17413" name="Picture 5" descr="C:\Users\Дмитрий\Desktop\работа\аттестация кркина\фото куркина\PHOTO-2025-04-22-14-40-53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512502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Дмитрий\Desktop\Патриотическое воспиатние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831"/>
          </a:xfrm>
          <a:prstGeom prst="rect">
            <a:avLst/>
          </a:prstGeom>
          <a:noFill/>
        </p:spPr>
      </p:pic>
      <p:pic>
        <p:nvPicPr>
          <p:cNvPr id="18434" name="Picture 2" descr="C:\Users\Дмитрий\Desktop\работа\аттестация кркина\фото куркина\IMG_2233.jpg"/>
          <p:cNvPicPr>
            <a:picLocks noChangeAspect="1" noChangeArrowheads="1"/>
          </p:cNvPicPr>
          <p:nvPr/>
        </p:nvPicPr>
        <p:blipFill>
          <a:blip r:embed="rId3" cstate="print"/>
          <a:srcRect t="8726" b="7677"/>
          <a:stretch>
            <a:fillRect/>
          </a:stretch>
        </p:blipFill>
        <p:spPr bwMode="auto">
          <a:xfrm>
            <a:off x="0" y="0"/>
            <a:ext cx="5652120" cy="629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652120" y="1268760"/>
            <a:ext cx="3384376" cy="3024336"/>
          </a:xfrm>
          <a:prstGeom prst="wedgeRoundRectCallout">
            <a:avLst>
              <a:gd name="adj1" fmla="val -51780"/>
              <a:gd name="adj2" fmla="val 59586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Патриотический центр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Дмитрий\Desktop\Патриотическое воспиатние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8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Патриотический центр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Дмитрий\Desktop\работа\аттестация кркина\фото куркина\IMG_22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6177"/>
          <a:stretch>
            <a:fillRect/>
          </a:stretch>
        </p:blipFill>
        <p:spPr bwMode="auto">
          <a:xfrm>
            <a:off x="780663" y="1600200"/>
            <a:ext cx="8363337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митрий\Desktop\Патриотическое воспиатние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8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пособия по нравственно-патриотическому воспитанию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Дмитрий\Desktop\работа\аттестация кркина\фото куркина\IMG_2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840693" cy="28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Дмитрий\Desktop\работа\аттестация кркина\фото куркина\IMG_2239.jpg"/>
          <p:cNvPicPr>
            <a:picLocks noChangeAspect="1" noChangeArrowheads="1"/>
          </p:cNvPicPr>
          <p:nvPr/>
        </p:nvPicPr>
        <p:blipFill>
          <a:blip r:embed="rId4" cstate="print"/>
          <a:srcRect t="5454" b="18186"/>
          <a:stretch>
            <a:fillRect/>
          </a:stretch>
        </p:blipFill>
        <p:spPr bwMode="auto">
          <a:xfrm>
            <a:off x="3863146" y="1124744"/>
            <a:ext cx="528085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Users\Дмитрий\Desktop\работа\аттестация кркина\фото куркина\IMG_2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4224735" cy="31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митрий\Desktop\Патриотическое воспиатние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831"/>
          </a:xfrm>
          <a:prstGeom prst="rect">
            <a:avLst/>
          </a:prstGeom>
          <a:noFill/>
        </p:spPr>
      </p:pic>
      <p:pic>
        <p:nvPicPr>
          <p:cNvPr id="20482" name="Picture 2" descr="C:\Users\Дмитрий\Desktop\работа\аттестация кркина\фото куркина\PHOTO-2025-04-22-14-40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67" y="0"/>
            <a:ext cx="4800533" cy="3600400"/>
          </a:xfrm>
          <a:prstGeom prst="rect">
            <a:avLst/>
          </a:prstGeom>
          <a:noFill/>
        </p:spPr>
      </p:pic>
      <p:pic>
        <p:nvPicPr>
          <p:cNvPr id="20483" name="Picture 3" descr="C:\Users\Дмитрий\Desktop\работа\аттестация кркина\фото куркина\PHOTO-2025-04-22-14-40-55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4427985" cy="3491007"/>
          </a:xfrm>
          <a:prstGeom prst="rect">
            <a:avLst/>
          </a:prstGeom>
          <a:noFill/>
        </p:spPr>
      </p:pic>
      <p:pic>
        <p:nvPicPr>
          <p:cNvPr id="20484" name="Picture 4" descr="C:\Users\Дмитрий\Desktop\работа\аттестация кркина\фото куркина\PHOTO-2025-04-22-14-41-02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74994"/>
            <a:ext cx="4644008" cy="3483006"/>
          </a:xfrm>
          <a:prstGeom prst="rect">
            <a:avLst/>
          </a:prstGeom>
          <a:noFill/>
        </p:spPr>
      </p:pic>
      <p:pic>
        <p:nvPicPr>
          <p:cNvPr id="20485" name="Picture 5" descr="C:\Users\Дмитрий\Desktop\работа\аттестация кркина\фото куркина\PHOTO-2025-04-22-14-41-00.jpg"/>
          <p:cNvPicPr>
            <a:picLocks noChangeAspect="1" noChangeArrowheads="1"/>
          </p:cNvPicPr>
          <p:nvPr/>
        </p:nvPicPr>
        <p:blipFill>
          <a:blip r:embed="rId6" cstate="print"/>
          <a:srcRect t="19728" r="12867" b="14511"/>
          <a:stretch>
            <a:fillRect/>
          </a:stretch>
        </p:blipFill>
        <p:spPr bwMode="auto">
          <a:xfrm>
            <a:off x="4587572" y="3645024"/>
            <a:ext cx="4556428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172</Words>
  <Application>Microsoft Office PowerPoint</Application>
  <PresentationFormat>Экран (4:3)</PresentationFormat>
  <Paragraphs>28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дошкольное образовательное автономное учреждение «Детский сад № 46 с приоритетным осуществлением художественно-эстетического развития «Фантазеры» г. Орска    Нравственно-патриотическое развитие дошкольников через разные виды деятельности</vt:lpstr>
      <vt:lpstr>С чего начинается Родина? С картинке в твоем букваре,  С хороших и верных товарищей, Живущих в соседнем дворе,  А может она начинается… </vt:lpstr>
      <vt:lpstr>Задачи нравственно-патриотического воспитания дошкольников: – воспитание у ребенка любви и привязанности к своей семье, дому, городу; – развитие интереса к национальным традициям и промыслам; – расширение интереса к столице и городам России; – знакомство с символами государства (герб, флаг, гимн); – формирование толерантности, чувства уважения к другим народам, их традициям. </vt:lpstr>
      <vt:lpstr>Модель современного нравственно-патриотического воспитания   Экологическое       Историко-краеведческое      Культурное</vt:lpstr>
      <vt:lpstr>Слайд 5</vt:lpstr>
      <vt:lpstr>Слайд 6</vt:lpstr>
      <vt:lpstr>Патриотический центр</vt:lpstr>
      <vt:lpstr>Дидактические пособия по нравственно-патриотическому воспитанию</vt:lpstr>
      <vt:lpstr>Слайд 9</vt:lpstr>
      <vt:lpstr>Использование проектной деятельности в нравственно-патриотическом воспитании</vt:lpstr>
      <vt:lpstr>Проект «Широкая Масленица»</vt:lpstr>
      <vt:lpstr>Народные праздники и традиции</vt:lpstr>
      <vt:lpstr>Практическая часть  Техника «Стринг-арт»</vt:lpstr>
      <vt:lpstr>Техника «Стринг-арт»</vt:lpstr>
      <vt:lpstr>Слайд 15</vt:lpstr>
      <vt:lpstr>Применение техники в работе с детьми</vt:lpstr>
      <vt:lpstr>Выполнение практической части</vt:lpstr>
      <vt:lpstr>Дмитрия Лихачева:  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человечеству». </vt:lpstr>
      <vt:lpstr>Рефлексия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«Детский сад № 46 с приоритетным осуществлением художественно-эстетического развития «Фантазеры» г. Орска    Нравственно-патриотическое развитие дошкольников через разные виды деятельности</dc:title>
  <dc:creator>Дмитрий</dc:creator>
  <cp:lastModifiedBy>Дмитрий</cp:lastModifiedBy>
  <cp:revision>20</cp:revision>
  <dcterms:created xsi:type="dcterms:W3CDTF">2025-05-27T19:42:05Z</dcterms:created>
  <dcterms:modified xsi:type="dcterms:W3CDTF">2025-05-29T01:15:33Z</dcterms:modified>
</cp:coreProperties>
</file>