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7286676" cy="29289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40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И ПОСОБИЯ ДЛЯ РАЗВИТИЯ </a:t>
            </a:r>
            <a:br>
              <a:rPr lang="ru-RU" sz="40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 ДЕТЕЙ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>старшего дошкольного возраста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572280" cy="1371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Подготовила : воспитатель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1 кв.к Филатова Ю.Ю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86808" cy="25717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 !!!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12144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Хорошая речь – важное условие развития личности ребёнка.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Чем богаче и правильнее у ребёнка речь , тем легче высказывать ему свои мысли , тем шире его возможности в познании окружающего мира , содержательнее и полноценнее отношения со сверстниками и взрослыми, тем активнее осуществляется его психическое развитие. </a:t>
            </a:r>
          </a:p>
          <a:p>
            <a:pPr>
              <a:buNone/>
            </a:pPr>
            <a:r>
              <a:rPr lang="ru-RU" dirty="0" smtClean="0"/>
              <a:t>Речь необходимо формировать и развивать в комплексе с общим развитием ребёнка.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Гораздо успешнее это осуществлять ,используя игры. Так как в дошкольном возрасте игровая деятельность является ведущей.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3573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Дидактическая игра – прекрасное средство обучения и  развития, используемое при усвоении любого программного материала 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01122" cy="4873752"/>
          </a:xfrm>
        </p:spPr>
        <p:txBody>
          <a:bodyPr/>
          <a:lstStyle/>
          <a:p>
            <a:r>
              <a:rPr lang="ru-RU" sz="2800" b="1" u="sng" dirty="0" smtClean="0"/>
              <a:t>1. Игра на липучках «Весёлый Алфавит»</a:t>
            </a:r>
          </a:p>
          <a:p>
            <a:endParaRPr lang="ru-RU" dirty="0"/>
          </a:p>
        </p:txBody>
      </p:sp>
      <p:pic>
        <p:nvPicPr>
          <p:cNvPr id="4" name="Рисунок 3" descr="IMG_5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643182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95747" y="2605253"/>
            <a:ext cx="3143273" cy="250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60976" y="3778899"/>
            <a:ext cx="3241266" cy="243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43998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Цель такой игры  на липучках , благодаря нестандартным и ярким альбому , помогает воспитывать интерес к окружающему миру , способность к исследованию и творческому поиску , желание и умение учиться.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u="sng" dirty="0" smtClean="0">
                <a:solidFill>
                  <a:schemeClr val="accent4">
                    <a:lumMod val="50000"/>
                  </a:schemeClr>
                </a:solidFill>
              </a:rPr>
              <a:t>ЗАДАЧИ :</a:t>
            </a:r>
            <a:endParaRPr lang="ru-RU" sz="20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8868"/>
            <a:ext cx="8115328" cy="40450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Формируют целостную картину мира , расширяют кругозор , обогащают словарный запас и развивают связную речь .</a:t>
            </a:r>
          </a:p>
          <a:p>
            <a:r>
              <a:rPr lang="ru-RU" b="1" dirty="0" smtClean="0"/>
              <a:t>Развивают зрительное, слуховое ,тактильное восприятие , воображение , пространственное мышление , координацию руки и глаза, мелкую моторику рук.</a:t>
            </a:r>
          </a:p>
          <a:p>
            <a:r>
              <a:rPr lang="ru-RU" b="1" dirty="0" smtClean="0"/>
              <a:t>Обогащают игровой опыт детей . 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286808" cy="6215106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2.  Дидактическое пособие. Карточки для составления предложений.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Цель : развитие лексических элементов речи ,совершенствование грамматического строя.</a:t>
            </a:r>
          </a:p>
          <a:p>
            <a:pPr algn="ctr">
              <a:buNone/>
            </a:pPr>
            <a:r>
              <a:rPr lang="ru-RU" b="1" dirty="0" smtClean="0"/>
              <a:t>Задачи :</a:t>
            </a:r>
          </a:p>
          <a:p>
            <a:pPr algn="ctr">
              <a:buNone/>
            </a:pPr>
            <a:r>
              <a:rPr lang="ru-RU" b="1" dirty="0" smtClean="0"/>
              <a:t>Расширения индивидуального словаря ;</a:t>
            </a:r>
          </a:p>
          <a:p>
            <a:pPr algn="ctr">
              <a:buNone/>
            </a:pPr>
            <a:r>
              <a:rPr lang="ru-RU" b="1" dirty="0" smtClean="0"/>
              <a:t>Обучения навыку составления простых предложений </a:t>
            </a:r>
          </a:p>
          <a:p>
            <a:pPr algn="ctr">
              <a:buNone/>
            </a:pPr>
            <a:r>
              <a:rPr lang="ru-RU" b="1" dirty="0" smtClean="0"/>
              <a:t>Развитие связной речи , умение строить диалог , отвечать и спрашивать развёрнуто и грамотно.</a:t>
            </a:r>
          </a:p>
          <a:p>
            <a:pPr algn="ctr"/>
            <a:endParaRPr lang="ru-RU" b="1" dirty="0"/>
          </a:p>
        </p:txBody>
      </p:sp>
      <p:pic>
        <p:nvPicPr>
          <p:cNvPr id="4" name="Рисунок 3" descr="IMG_5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54816" y="1273954"/>
            <a:ext cx="2762270" cy="207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48024" y="1067092"/>
            <a:ext cx="2786082" cy="222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07524" y="1321576"/>
            <a:ext cx="2571740" cy="192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58204" cy="6259662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/>
              <a:t>3.  Дидактическая игра «Составь слово!»</a:t>
            </a:r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b="1" u="sng" dirty="0" smtClean="0"/>
          </a:p>
          <a:p>
            <a:pPr algn="ctr">
              <a:buNone/>
            </a:pPr>
            <a:endParaRPr lang="ru-RU" sz="2800" b="1" u="sng" dirty="0" smtClean="0"/>
          </a:p>
          <a:p>
            <a:pPr algn="ctr">
              <a:buNone/>
            </a:pPr>
            <a:r>
              <a:rPr lang="ru-RU" sz="2800" b="1" u="sng" dirty="0" smtClean="0"/>
              <a:t>Цель : Формировать у детей интерес к чтению , закреплять знания букв , умение складывать слова из слогов , читать слова.</a:t>
            </a:r>
          </a:p>
          <a:p>
            <a:pPr algn="ctr">
              <a:buNone/>
            </a:pPr>
            <a:r>
              <a:rPr lang="ru-RU" sz="2800" b="1" u="sng" dirty="0" smtClean="0"/>
              <a:t>Развивать мышление , внимание , речь детей.</a:t>
            </a:r>
          </a:p>
          <a:p>
            <a:endParaRPr lang="ru-RU" b="1" u="sng" dirty="0"/>
          </a:p>
        </p:txBody>
      </p:sp>
      <p:pic>
        <p:nvPicPr>
          <p:cNvPr id="4" name="Рисунок 3" descr="IMG_5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785794"/>
            <a:ext cx="432714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80143" y="1120659"/>
            <a:ext cx="3250425" cy="2437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8429684" cy="6473952"/>
          </a:xfrm>
        </p:spPr>
        <p:txBody>
          <a:bodyPr/>
          <a:lstStyle/>
          <a:p>
            <a:r>
              <a:rPr lang="ru-RU" b="1" u="sng" dirty="0" smtClean="0"/>
              <a:t>4.  Методическое пособие. Карточки «Расскажи о чем говорят ?»</a:t>
            </a:r>
          </a:p>
          <a:p>
            <a:pPr algn="ctr">
              <a:buNone/>
            </a:pPr>
            <a:r>
              <a:rPr lang="ru-RU" b="1" dirty="0" smtClean="0"/>
              <a:t> Цель :  повышать интерес детей к получению знаний об окружающем . Развивать умственные и творческие способности , связную речь.</a:t>
            </a:r>
          </a:p>
          <a:p>
            <a:endParaRPr lang="ru-RU" b="1" u="sng" dirty="0"/>
          </a:p>
        </p:txBody>
      </p:sp>
      <p:pic>
        <p:nvPicPr>
          <p:cNvPr id="5" name="Рисунок 4" descr="IMG_5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8094" y="2619369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5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19563" y="2738429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290"/>
            <a:ext cx="8715404" cy="6259662"/>
          </a:xfrm>
        </p:spPr>
        <p:txBody>
          <a:bodyPr/>
          <a:lstStyle/>
          <a:p>
            <a:pPr algn="ctr"/>
            <a:r>
              <a:rPr lang="ru-RU" b="1" u="sng" dirty="0" smtClean="0"/>
              <a:t>5.  Методическое пособие . С какой буквы начинается слово ?</a:t>
            </a:r>
          </a:p>
          <a:p>
            <a:endParaRPr lang="ru-RU" b="1" dirty="0"/>
          </a:p>
        </p:txBody>
      </p:sp>
      <p:pic>
        <p:nvPicPr>
          <p:cNvPr id="4" name="Рисунок 3" descr="IMG_5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53323" y="1653464"/>
            <a:ext cx="4655347" cy="349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02273" y="1598397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143932" cy="62596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u="sng" dirty="0" smtClean="0"/>
              <a:t>Цель данного пособия </a:t>
            </a:r>
            <a:r>
              <a:rPr lang="ru-RU" sz="2800" dirty="0" smtClean="0"/>
              <a:t>: активизация мыслительной деятельности , закрепления навыков звукового анализа обучение к чтению.</a:t>
            </a:r>
          </a:p>
          <a:p>
            <a:pPr algn="ctr">
              <a:buNone/>
            </a:pPr>
            <a:r>
              <a:rPr lang="ru-RU" sz="2800" u="sng" dirty="0" smtClean="0"/>
              <a:t>Пособие помогает решать следующие задачи : </a:t>
            </a:r>
          </a:p>
          <a:p>
            <a:pPr algn="ctr"/>
            <a:r>
              <a:rPr lang="ru-RU" sz="2800" dirty="0" smtClean="0"/>
              <a:t>з</a:t>
            </a:r>
            <a:r>
              <a:rPr lang="ru-RU" sz="2800" dirty="0" smtClean="0"/>
              <a:t>акреплять знание букв ;</a:t>
            </a:r>
          </a:p>
          <a:p>
            <a:pPr algn="ctr"/>
            <a:r>
              <a:rPr lang="ru-RU" sz="2800" dirty="0" smtClean="0"/>
              <a:t>в</a:t>
            </a:r>
            <a:r>
              <a:rPr lang="ru-RU" sz="2800" dirty="0" smtClean="0"/>
              <a:t>оспитывать внимание к звуковой стороне речи.</a:t>
            </a:r>
          </a:p>
          <a:p>
            <a:pPr algn="ctr"/>
            <a:r>
              <a:rPr lang="ru-RU" sz="2800" dirty="0" smtClean="0"/>
              <a:t>р</a:t>
            </a:r>
            <a:r>
              <a:rPr lang="ru-RU" sz="2800" dirty="0" smtClean="0"/>
              <a:t>азвивать фонематический слух , мышление , умение проводить звуковой анализ слов. 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338</Words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ИГРЫ И ПОСОБИЯ ДЛЯ РАЗВИТИЯ  РЕЧИ ДЕТЕЙ  старшего дошкольного возраста</vt:lpstr>
      <vt:lpstr>Хорошая речь – важное условие развития личности ребёнка.</vt:lpstr>
      <vt:lpstr>Дидактическая игра – прекрасное средство обучения и  развития, используемое при усвоении любого программного материала .</vt:lpstr>
      <vt:lpstr>    Цель такой игры  на липучках , благодаря нестандартным и ярким альбому , помогает воспитывать интерес к окружающему миру , способность к исследованию и творческому поиску , желание и умение учиться.   ЗАДАЧИ :</vt:lpstr>
      <vt:lpstr>Слайд 5</vt:lpstr>
      <vt:lpstr>Слайд 6</vt:lpstr>
      <vt:lpstr>Слайд 7</vt:lpstr>
      <vt:lpstr>Слайд 8</vt:lpstr>
      <vt:lpstr>Слайд 9</vt:lpstr>
      <vt:lpstr>СПАСИБО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РАЗВИТИЯ  РЕЧИ ДЕТЕЙ  старшего дошкольного возраста</dc:title>
  <dc:creator>1</dc:creator>
  <cp:lastModifiedBy>Microsoft Office</cp:lastModifiedBy>
  <cp:revision>13</cp:revision>
  <dcterms:created xsi:type="dcterms:W3CDTF">2022-03-09T08:03:04Z</dcterms:created>
  <dcterms:modified xsi:type="dcterms:W3CDTF">2022-03-09T10:00:56Z</dcterms:modified>
</cp:coreProperties>
</file>