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7" r:id="rId20"/>
    <p:sldId id="278" r:id="rId21"/>
    <p:sldId id="276" r:id="rId22"/>
    <p:sldId id="279" r:id="rId23"/>
    <p:sldId id="280" r:id="rId24"/>
    <p:sldId id="281" r:id="rId25"/>
    <p:sldId id="282" r:id="rId26"/>
    <p:sldId id="283" r:id="rId27"/>
    <p:sldId id="290" r:id="rId28"/>
    <p:sldId id="288" r:id="rId29"/>
    <p:sldId id="289" r:id="rId30"/>
    <p:sldId id="284" r:id="rId31"/>
    <p:sldId id="292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37112"/>
            <a:ext cx="7772400" cy="72008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/>
              <a:t>Составила  педагог  МДОАУ №46  Игнатьева О.А.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3938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25896"/>
            <a:ext cx="9132881" cy="6832104"/>
          </a:xfrm>
        </p:spPr>
      </p:pic>
    </p:spTree>
    <p:extLst>
      <p:ext uri="{BB962C8B-B14F-4D97-AF65-F5344CB8AC3E}">
        <p14:creationId xmlns:p14="http://schemas.microsoft.com/office/powerpoint/2010/main" val="29819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17690"/>
            <a:ext cx="9104578" cy="6840310"/>
          </a:xfrm>
        </p:spPr>
      </p:pic>
    </p:spTree>
    <p:extLst>
      <p:ext uri="{BB962C8B-B14F-4D97-AF65-F5344CB8AC3E}">
        <p14:creationId xmlns:p14="http://schemas.microsoft.com/office/powerpoint/2010/main" val="3048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" y="32436"/>
            <a:ext cx="9084801" cy="6825564"/>
          </a:xfrm>
        </p:spPr>
      </p:pic>
    </p:spTree>
    <p:extLst>
      <p:ext uri="{BB962C8B-B14F-4D97-AF65-F5344CB8AC3E}">
        <p14:creationId xmlns:p14="http://schemas.microsoft.com/office/powerpoint/2010/main" val="28385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" y="0"/>
            <a:ext cx="9156559" cy="6858000"/>
          </a:xfrm>
        </p:spPr>
      </p:pic>
    </p:spTree>
    <p:extLst>
      <p:ext uri="{BB962C8B-B14F-4D97-AF65-F5344CB8AC3E}">
        <p14:creationId xmlns:p14="http://schemas.microsoft.com/office/powerpoint/2010/main" val="34302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5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" y="0"/>
            <a:ext cx="9130502" cy="6847877"/>
          </a:xfrm>
        </p:spPr>
      </p:pic>
    </p:spTree>
    <p:extLst>
      <p:ext uri="{BB962C8B-B14F-4D97-AF65-F5344CB8AC3E}">
        <p14:creationId xmlns:p14="http://schemas.microsoft.com/office/powerpoint/2010/main" val="30798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19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0" y="0"/>
            <a:ext cx="9160590" cy="6870443"/>
          </a:xfrm>
        </p:spPr>
      </p:pic>
    </p:spTree>
    <p:extLst>
      <p:ext uri="{BB962C8B-B14F-4D97-AF65-F5344CB8AC3E}">
        <p14:creationId xmlns:p14="http://schemas.microsoft.com/office/powerpoint/2010/main" val="34006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341" cy="6858000"/>
          </a:xfrm>
        </p:spPr>
      </p:pic>
    </p:spTree>
    <p:extLst>
      <p:ext uri="{BB962C8B-B14F-4D97-AF65-F5344CB8AC3E}">
        <p14:creationId xmlns:p14="http://schemas.microsoft.com/office/powerpoint/2010/main" val="2213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"/>
            <a:ext cx="9070182" cy="6857078"/>
          </a:xfrm>
        </p:spPr>
      </p:pic>
    </p:spTree>
    <p:extLst>
      <p:ext uri="{BB962C8B-B14F-4D97-AF65-F5344CB8AC3E}">
        <p14:creationId xmlns:p14="http://schemas.microsoft.com/office/powerpoint/2010/main" val="42127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614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858000"/>
          </a:xfrm>
        </p:spPr>
      </p:pic>
    </p:spTree>
    <p:extLst>
      <p:ext uri="{BB962C8B-B14F-4D97-AF65-F5344CB8AC3E}">
        <p14:creationId xmlns:p14="http://schemas.microsoft.com/office/powerpoint/2010/main" val="31761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35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062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55922" cy="6858000"/>
          </a:xfrm>
        </p:spPr>
      </p:pic>
    </p:spTree>
    <p:extLst>
      <p:ext uri="{BB962C8B-B14F-4D97-AF65-F5344CB8AC3E}">
        <p14:creationId xmlns:p14="http://schemas.microsoft.com/office/powerpoint/2010/main" val="39676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900"/>
            <a:ext cx="9101465" cy="6826099"/>
          </a:xfrm>
        </p:spPr>
      </p:pic>
    </p:spTree>
    <p:extLst>
      <p:ext uri="{BB962C8B-B14F-4D97-AF65-F5344CB8AC3E}">
        <p14:creationId xmlns:p14="http://schemas.microsoft.com/office/powerpoint/2010/main" val="1956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858000"/>
          </a:xfrm>
        </p:spPr>
      </p:pic>
    </p:spTree>
    <p:extLst>
      <p:ext uri="{BB962C8B-B14F-4D97-AF65-F5344CB8AC3E}">
        <p14:creationId xmlns:p14="http://schemas.microsoft.com/office/powerpoint/2010/main" val="16771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2"/>
            <a:ext cx="9144000" cy="6869928"/>
          </a:xfrm>
        </p:spPr>
      </p:pic>
    </p:spTree>
    <p:extLst>
      <p:ext uri="{BB962C8B-B14F-4D97-AF65-F5344CB8AC3E}">
        <p14:creationId xmlns:p14="http://schemas.microsoft.com/office/powerpoint/2010/main" val="4949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84753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3839" r="5000" b="10302"/>
          <a:stretch/>
        </p:blipFill>
        <p:spPr>
          <a:xfrm>
            <a:off x="2390853" y="1340768"/>
            <a:ext cx="675314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0" y="0"/>
            <a:ext cx="91559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 </a:t>
            </a:r>
            <a:r>
              <a:rPr lang="ru-RU" b="1" i="1" dirty="0" smtClean="0"/>
              <a:t>           Что здесь лишнее?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9" r="63449"/>
          <a:stretch/>
        </p:blipFill>
        <p:spPr>
          <a:xfrm>
            <a:off x="4505323" y="3933056"/>
            <a:ext cx="2232248" cy="27254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5" r="65455"/>
          <a:stretch/>
        </p:blipFill>
        <p:spPr>
          <a:xfrm>
            <a:off x="2223941" y="1124744"/>
            <a:ext cx="2281382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6" t="37980" r="2067" b="-1547"/>
          <a:stretch/>
        </p:blipFill>
        <p:spPr>
          <a:xfrm>
            <a:off x="6516216" y="1340768"/>
            <a:ext cx="2304256" cy="27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6" y="29165"/>
            <a:ext cx="9151315" cy="68545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здесь лишнее?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26172" r="36431" b="28523"/>
          <a:stretch/>
        </p:blipFill>
        <p:spPr>
          <a:xfrm>
            <a:off x="5321366" y="4221088"/>
            <a:ext cx="2398646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t="14141" r="31970" b="45859"/>
          <a:stretch/>
        </p:blipFill>
        <p:spPr>
          <a:xfrm>
            <a:off x="5292080" y="1412776"/>
            <a:ext cx="3384376" cy="2567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6" t="28890" b="3434"/>
          <a:stretch/>
        </p:blipFill>
        <p:spPr>
          <a:xfrm>
            <a:off x="2699792" y="1772816"/>
            <a:ext cx="204997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" y="0"/>
            <a:ext cx="9188026" cy="6957392"/>
          </a:xfrm>
        </p:spPr>
      </p:pic>
    </p:spTree>
    <p:extLst>
      <p:ext uri="{BB962C8B-B14F-4D97-AF65-F5344CB8AC3E}">
        <p14:creationId xmlns:p14="http://schemas.microsoft.com/office/powerpoint/2010/main" val="41487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922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704856" cy="33843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</a:t>
            </a: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 smtClean="0">
                <a:solidFill>
                  <a:prstClr val="black"/>
                </a:solidFill>
              </a:rPr>
              <a:t>             </a:t>
            </a:r>
            <a:br>
              <a:rPr lang="ru-RU" sz="3600" dirty="0" smtClean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 smtClean="0">
                <a:solidFill>
                  <a:prstClr val="black"/>
                </a:solidFill>
              </a:rPr>
              <a:t/>
            </a:r>
            <a:br>
              <a:rPr lang="ru-RU" sz="3600" dirty="0" smtClean="0">
                <a:solidFill>
                  <a:prstClr val="black"/>
                </a:solidFill>
              </a:rPr>
            </a:br>
            <a:r>
              <a:rPr lang="ru-RU" sz="3600" dirty="0" smtClean="0">
                <a:solidFill>
                  <a:prstClr val="black"/>
                </a:solidFill>
              </a:rPr>
              <a:t>                 </a:t>
            </a:r>
            <a:r>
              <a:rPr lang="ru-RU" sz="3600" b="1" i="1" dirty="0" smtClean="0">
                <a:solidFill>
                  <a:prstClr val="black"/>
                </a:solidFill>
              </a:rPr>
              <a:t>Какие </a:t>
            </a:r>
            <a:r>
              <a:rPr lang="ru-RU" sz="3600" b="1" i="1" dirty="0">
                <a:solidFill>
                  <a:prstClr val="black"/>
                </a:solidFill>
              </a:rPr>
              <a:t>виды росписи использовал </a:t>
            </a:r>
            <a:br>
              <a:rPr lang="ru-RU" sz="3600" b="1" i="1" dirty="0">
                <a:solidFill>
                  <a:prstClr val="black"/>
                </a:solidFill>
              </a:rPr>
            </a:br>
            <a:r>
              <a:rPr lang="ru-RU" sz="3600" b="1" i="1" dirty="0" smtClean="0">
                <a:solidFill>
                  <a:prstClr val="black"/>
                </a:solidFill>
              </a:rPr>
              <a:t>             </a:t>
            </a:r>
            <a:r>
              <a:rPr lang="ru-RU" sz="3600" b="1" i="1" dirty="0">
                <a:solidFill>
                  <a:prstClr val="black"/>
                </a:solidFill>
              </a:rPr>
              <a:t>художник </a:t>
            </a:r>
            <a:br>
              <a:rPr lang="ru-RU" sz="3600" b="1" i="1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1             2             3              4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9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"/>
            <a:ext cx="9144000" cy="68490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              Какие народные промыслы                   представлены</a:t>
            </a:r>
            <a:endParaRPr lang="ru-RU" sz="3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39" y="4073822"/>
            <a:ext cx="25177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12" y="1458725"/>
            <a:ext cx="322580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1" t="23480" r="9606" b="45111"/>
          <a:stretch/>
        </p:blipFill>
        <p:spPr>
          <a:xfrm>
            <a:off x="5722636" y="1412776"/>
            <a:ext cx="3421364" cy="2252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7" t="14950" b="50000"/>
          <a:stretch/>
        </p:blipFill>
        <p:spPr>
          <a:xfrm>
            <a:off x="2915816" y="4077072"/>
            <a:ext cx="2513589" cy="24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" y="0"/>
            <a:ext cx="9315609" cy="6986707"/>
          </a:xfrm>
        </p:spPr>
      </p:pic>
    </p:spTree>
    <p:extLst>
      <p:ext uri="{BB962C8B-B14F-4D97-AF65-F5344CB8AC3E}">
        <p14:creationId xmlns:p14="http://schemas.microsoft.com/office/powerpoint/2010/main" val="23536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7207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11" cy="6858000"/>
          </a:xfrm>
        </p:spPr>
      </p:pic>
    </p:spTree>
    <p:extLst>
      <p:ext uri="{BB962C8B-B14F-4D97-AF65-F5344CB8AC3E}">
        <p14:creationId xmlns:p14="http://schemas.microsoft.com/office/powerpoint/2010/main" val="33007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"/>
            <a:ext cx="9166786" cy="6853986"/>
          </a:xfrm>
        </p:spPr>
      </p:pic>
    </p:spTree>
    <p:extLst>
      <p:ext uri="{BB962C8B-B14F-4D97-AF65-F5344CB8AC3E}">
        <p14:creationId xmlns:p14="http://schemas.microsoft.com/office/powerpoint/2010/main" val="2777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428" cy="6858000"/>
          </a:xfrm>
        </p:spPr>
      </p:pic>
    </p:spTree>
    <p:extLst>
      <p:ext uri="{BB962C8B-B14F-4D97-AF65-F5344CB8AC3E}">
        <p14:creationId xmlns:p14="http://schemas.microsoft.com/office/powerpoint/2010/main" val="12579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" y="-27919"/>
            <a:ext cx="9201073" cy="7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" y="0"/>
            <a:ext cx="9195866" cy="6858000"/>
          </a:xfrm>
        </p:spPr>
      </p:pic>
    </p:spTree>
    <p:extLst>
      <p:ext uri="{BB962C8B-B14F-4D97-AF65-F5344CB8AC3E}">
        <p14:creationId xmlns:p14="http://schemas.microsoft.com/office/powerpoint/2010/main" val="11336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22</Words>
  <Application>Microsoft Office PowerPoint</Application>
  <PresentationFormat>Экран (4:3)</PresentationFormat>
  <Paragraphs>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Составила  педагог  МДОАУ №46  Игнатьева О.А.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Что здесь лишнее?</vt:lpstr>
      <vt:lpstr>Что здесь лишнее?</vt:lpstr>
      <vt:lpstr>                                                Какие виды росписи использовал               художник                     1             2             3              4 </vt:lpstr>
      <vt:lpstr>              Какие народные промыслы                   представлены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2024-01-24T12:14:34Z</dcterms:created>
  <dcterms:modified xsi:type="dcterms:W3CDTF">2024-01-24T17:59:26Z</dcterms:modified>
</cp:coreProperties>
</file>