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48" y="46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A4C2D1-C33B-4C09-A197-C9AEB5F973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D1F9128-A16F-4E2D-B5DA-1B2BA6E660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33EB132-CAF8-4731-A1DD-C0BA6AE478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B3F7D-808F-4C4B-ACF7-FFAD46C00805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41D49DE-93B6-464A-9B83-D9E6B5807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E9E255C-D80F-4969-81BC-3C236BE3E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C25A4-4839-487B-B108-BE0DFBCB28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4865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4612DD-2747-44A5-9DDA-A8C4F886D0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08C5153-AA54-4737-BEB5-C48BE02A3E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A0390FD-CFD9-4E6E-BDD9-A1CF19ACB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B3F7D-808F-4C4B-ACF7-FFAD46C00805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9B92738-C1D3-4BAA-93D5-9A556488C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04326C7-3478-4936-A7F9-21CBEF614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C25A4-4839-487B-B108-BE0DFBCB28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1002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AECEB75-5956-4C44-9C68-56D1F1A9D4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40F6915-2FBA-4624-A75B-8CCD357C5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C548FEA-E2FE-4586-9CE3-71F77CE57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B3F7D-808F-4C4B-ACF7-FFAD46C00805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B307A9-7C05-492A-A5B0-B4695BF5AD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3B19160-7A75-48F1-84F7-E015CE975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C25A4-4839-487B-B108-BE0DFBCB28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1262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201240-52A6-4633-8D3B-996EE8D25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4C1ACED-B268-4B33-AA20-5622607C6E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A6300B6-CC91-4A51-9D8C-C96ED42F07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B3F7D-808F-4C4B-ACF7-FFAD46C00805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BFFB7C0-61B3-4702-817A-C6245765F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A26CEF7-00D0-4D47-AB4A-ECBFBA6F6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C25A4-4839-487B-B108-BE0DFBCB28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1804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902BA7-BE84-4A2B-A155-23A237476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81983FD-48B6-4A38-997F-D1B3F7ED1B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32CA4F2-E08F-46B7-8EE1-A033E2743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B3F7D-808F-4C4B-ACF7-FFAD46C00805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1F8EF89-077B-4695-9EB0-CB720A92B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57910AF-A9CE-40F9-9017-3CFD1B23C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C25A4-4839-487B-B108-BE0DFBCB28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31386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C219BF-FDA4-4C91-8A95-A16260512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B6BA722-7353-4001-AC69-1588CA54BE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2463E07-B2A2-4B83-ADB1-32F4858EC5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6261BE7-25A1-4FE3-B91A-808094F79C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B3F7D-808F-4C4B-ACF7-FFAD46C00805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2AE3520-3DB0-4F86-ABD8-27E94A2AC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2606D39-DB80-43CC-BA0D-E206AC2B9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C25A4-4839-487B-B108-BE0DFBCB28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0736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D278FD-E8AA-4908-A7F8-27216B38A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56B1C77-C031-47AF-87ED-78E3206BFE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508A977-4D3C-4602-A8BE-9AB86457F0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E046D21-C97D-4415-922D-3B3565821E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AC1A50D-CB04-4A3C-B1E4-29183C95DE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4EB8121-C247-4333-BDF9-C067EA063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B3F7D-808F-4C4B-ACF7-FFAD46C00805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0FC1363-5872-404E-B459-BE9F0528C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BEADF02-971D-4357-B678-E7FE5F3DA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C25A4-4839-487B-B108-BE0DFBCB28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4299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6910FA-94D9-4C42-90E1-57B6D647A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3C7A994-7880-4DF3-8807-C2E6CB76EB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B3F7D-808F-4C4B-ACF7-FFAD46C00805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2F0DE50-EDC0-43D5-AADB-2F9122E11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F3BB215-45A2-463B-BD94-A0720B1FA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C25A4-4839-487B-B108-BE0DFBCB28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192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6E1A0BC-4896-4169-80E5-92C295E0F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B3F7D-808F-4C4B-ACF7-FFAD46C00805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4570176-C2A1-446C-B03F-6CD63AA474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0A15832-7711-4A0B-B4CA-9B90411CC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C25A4-4839-487B-B108-BE0DFBCB28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5820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5672EB-6CAB-4674-AD44-96047BD33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356117B-C2F2-4728-BEF6-50D2699820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BD8A419-A73D-4A8F-808A-AB0EC414D8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751BD68-66AA-4E4B-9B36-D03ABE39B8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B3F7D-808F-4C4B-ACF7-FFAD46C00805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2264617-AD68-463D-8A83-19E114AAA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3130327-32DF-4CD2-81E4-25A4D090A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C25A4-4839-487B-B108-BE0DFBCB28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4848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4626EF-289B-4471-8ABC-29B203081B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9E2319C-087F-404F-A9EF-3880F06873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EA743D1-45C3-4A97-B2B8-9661290BEA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66ECA60-DE2E-4C22-87F4-8032F68D0E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B3F7D-808F-4C4B-ACF7-FFAD46C00805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BA7FE18-4018-49D5-A31F-F025C6D1BF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67F1BB2-BFFC-4604-945B-1EB6BA48E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C25A4-4839-487B-B108-BE0DFBCB28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8749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E2CB1E-E182-4B29-BEEE-912D6D74BE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23063E7-624F-4AF3-8948-91D9E62463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9EE04EF-E883-44EC-967E-9E7136CE31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BB3F7D-808F-4C4B-ACF7-FFAD46C00805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C219238-9815-4547-839F-D48880BB25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6F9C71D-8025-4A01-AC5F-CF449B6A4F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EC25A4-4839-487B-B108-BE0DFBCB28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3107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12914A-73E5-4E6B-8632-5D78E3D2B0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03201"/>
            <a:ext cx="9144000" cy="2570480"/>
          </a:xfrm>
        </p:spPr>
        <p:txBody>
          <a:bodyPr>
            <a:normAutofit fontScale="90000"/>
          </a:bodyPr>
          <a:lstStyle/>
          <a:p>
            <a:br>
              <a:rPr lang="ru-RU" dirty="0"/>
            </a:br>
            <a:r>
              <a:rPr lang="ru-RU" sz="1800" b="1" dirty="0"/>
              <a:t>Муниципальное дошкольное образовательное автономное учреждение </a:t>
            </a:r>
            <a:br>
              <a:rPr lang="ru-RU" sz="1800" b="1" dirty="0"/>
            </a:br>
            <a:r>
              <a:rPr lang="ru-RU" sz="1800" b="1" dirty="0"/>
              <a:t>"Детский сад № 46  г. Орска</a:t>
            </a:r>
            <a:br>
              <a:rPr lang="ru-RU" sz="1800" b="1" dirty="0"/>
            </a:br>
            <a:br>
              <a:rPr lang="ru-RU" sz="1800" b="1" dirty="0"/>
            </a:br>
            <a:br>
              <a:rPr lang="ru-RU" sz="1800" b="1" dirty="0"/>
            </a:br>
            <a:br>
              <a:rPr lang="ru-RU" sz="1800" b="1" dirty="0"/>
            </a:br>
            <a:br>
              <a:rPr lang="ru-RU" sz="1800" b="1" dirty="0"/>
            </a:br>
            <a:r>
              <a:rPr lang="en-US" sz="1800" b="1" dirty="0"/>
              <a:t>         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ru-RU" b="1" i="1" dirty="0">
                <a:solidFill>
                  <a:srgbClr val="C00000"/>
                </a:solidFill>
              </a:rPr>
              <a:t>Лепбук «Хохлома»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FE149AA-2DDB-4041-BC4C-208F2FD8C9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68080" y="4470400"/>
            <a:ext cx="1899920" cy="787400"/>
          </a:xfrm>
        </p:spPr>
        <p:txBody>
          <a:bodyPr/>
          <a:lstStyle/>
          <a:p>
            <a:endParaRPr lang="ru-RU" dirty="0"/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E486C46-6C5D-444F-8D67-2CC6935FD2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8601" y="2862261"/>
            <a:ext cx="4570520" cy="34278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529138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E47569-35DD-4735-AE4A-C674D56F5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4160"/>
            <a:ext cx="10515600" cy="5527040"/>
          </a:xfrm>
        </p:spPr>
        <p:txBody>
          <a:bodyPr>
            <a:normAutofit/>
          </a:bodyPr>
          <a:lstStyle/>
          <a:p>
            <a:r>
              <a:rPr lang="ru-RU" dirty="0"/>
              <a:t> </a:t>
            </a:r>
            <a:r>
              <a:rPr lang="ru-RU" sz="3600" b="1" i="1" dirty="0"/>
              <a:t>Интерактивная тематическая папка предназначена для индивидуальных занятий, а так же для самостоятельной деятельности детей среднего и старшего возраста. Данное пособие является средством развивающего обучения, предполагает использование современных технологий: технологии организации индивидуальной творческой деятельности, коммуникативных технологий, технологии проектной деятельности, игровых технологий.</a:t>
            </a: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EB9B9FCA-5A41-45FA-9AF1-14935339A2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37278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F3B974-5092-477B-BC72-4B648925E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03835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7357595-31FE-4B56-8719-DFE3EF0C48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11201"/>
            <a:ext cx="10515600" cy="546576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3200" b="1" i="1" dirty="0"/>
              <a:t>Цель: </a:t>
            </a:r>
            <a:r>
              <a:rPr lang="ru-RU" b="1" i="1" dirty="0"/>
              <a:t>расширение и закрепление знаний детей о хохломской росписи, как одного из видов декоративно- прикладного искусства.</a:t>
            </a:r>
          </a:p>
          <a:p>
            <a:pPr marL="0" indent="0">
              <a:buNone/>
            </a:pPr>
            <a:r>
              <a:rPr lang="ru-RU" sz="3200" b="1" i="1" dirty="0"/>
              <a:t>Задачи: </a:t>
            </a:r>
            <a:r>
              <a:rPr lang="ru-RU" b="1" i="1" dirty="0"/>
              <a:t>формирование у воспитанников представления об особенностях хохломской росписи, истории ее появления, ее особенностях; развитие внимания, памяти, связной речи; воспитание эстетического вкуса, приобщение к истокам русской народной культуре.</a:t>
            </a:r>
          </a:p>
          <a:p>
            <a:pPr marL="0" indent="0">
              <a:buNone/>
            </a:pPr>
            <a:r>
              <a:rPr lang="ru-RU" sz="3500" b="1" i="1" dirty="0"/>
              <a:t>Лепбук включает: </a:t>
            </a:r>
          </a:p>
          <a:p>
            <a:pPr marL="0" indent="0">
              <a:buNone/>
            </a:pPr>
            <a:r>
              <a:rPr lang="ru-RU" b="1" i="1" dirty="0"/>
              <a:t>Историю возникновения хохломской росписи; </a:t>
            </a:r>
          </a:p>
          <a:p>
            <a:pPr marL="0" indent="0">
              <a:buNone/>
            </a:pPr>
            <a:r>
              <a:rPr lang="ru-RU" b="1" i="1" dirty="0"/>
              <a:t>Дидактические игры «Собери картинку», «</a:t>
            </a:r>
            <a:r>
              <a:rPr lang="ru-RU" b="1" i="1" dirty="0" err="1"/>
              <a:t>Пазлы</a:t>
            </a:r>
            <a:r>
              <a:rPr lang="ru-RU" b="1" i="1" dirty="0"/>
              <a:t> «Хохлома»;</a:t>
            </a:r>
          </a:p>
          <a:p>
            <a:pPr marL="0" indent="0">
              <a:buNone/>
            </a:pPr>
            <a:r>
              <a:rPr lang="ru-RU" b="1" i="1" dirty="0"/>
              <a:t>Карточки с изображением предметов расписанных хохломской росписью;</a:t>
            </a:r>
          </a:p>
          <a:p>
            <a:pPr marL="0" indent="0">
              <a:buNone/>
            </a:pPr>
            <a:r>
              <a:rPr lang="ru-RU" b="1" i="1" dirty="0"/>
              <a:t>Узоры хохломской росписи;</a:t>
            </a:r>
          </a:p>
          <a:p>
            <a:pPr marL="0" indent="0">
              <a:buNone/>
            </a:pPr>
            <a:r>
              <a:rPr lang="ru-RU" b="1" i="1" dirty="0"/>
              <a:t>Раскраски.</a:t>
            </a:r>
          </a:p>
          <a:p>
            <a:pPr marL="0" indent="0">
              <a:buNone/>
            </a:pP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16356852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1E81DD-D9EE-4142-8A09-C94A628E2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184FC9FA-0000-49F8-91FB-484732D1F6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6321" y="328613"/>
            <a:ext cx="3103999" cy="41386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36BC8AF-BF73-47E3-AEA5-B5F3DC9B21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3242" y="2818448"/>
            <a:ext cx="2850119" cy="38001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8FFAAA7-97FC-4369-AAC5-433161EA3C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8359" y="1497040"/>
            <a:ext cx="2758440" cy="3677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69041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4361D9-13FA-4396-BDC8-98BFB5F6A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2075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2E4D520E-FD06-4F27-9AAE-5CB37D7CBB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6419" y="548640"/>
            <a:ext cx="3365421" cy="5414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EA14006-07B7-4B3F-B55E-2B81BC62A5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699" y="1691640"/>
            <a:ext cx="6949440" cy="34747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7105922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</TotalTime>
  <Words>163</Words>
  <Application>Microsoft Office PowerPoint</Application>
  <PresentationFormat>Широкоэкранный</PresentationFormat>
  <Paragraphs>10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Тема Office</vt:lpstr>
      <vt:lpstr> Муниципальное дошкольное образовательное автономное учреждение  "Детский сад № 46  г. Орска                                                                                                                                                                                                                                        Лепбук «Хохлома»</vt:lpstr>
      <vt:lpstr> Интерактивная тематическая папка предназначена для индивидуальных занятий, а так же для самостоятельной деятельности детей среднего и старшего возраста. Данное пособие является средством развивающего обучения, предполагает использование современных технологий: технологии организации индивидуальной творческой деятельности, коммуникативных технологий, технологии проектной деятельности, игровых технологий.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Муниципальное дошкольное образовательное автономное учреждение  "Детский сад № 46  г. Орска«          Лепбук «Хохлома»</dc:title>
  <dc:creator>Petr Fot</dc:creator>
  <cp:lastModifiedBy>Petr Fot</cp:lastModifiedBy>
  <cp:revision>5</cp:revision>
  <dcterms:created xsi:type="dcterms:W3CDTF">2024-01-24T05:55:51Z</dcterms:created>
  <dcterms:modified xsi:type="dcterms:W3CDTF">2024-01-24T10:44:49Z</dcterms:modified>
</cp:coreProperties>
</file>