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1340768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Захарова Юлия Сергеевна</a:t>
            </a:r>
          </a:p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МДОАУ №46 «Фантазёры» г.Орска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лэпбук\SP1_eJpOWcQ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835" b="983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013176"/>
            <a:ext cx="5867400" cy="13604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Возраст 4-5 лет</a:t>
            </a:r>
          </a:p>
          <a:p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лэпбук\oH3ApQc_mC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1331640" y="260649"/>
            <a:ext cx="633670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лэпбук\RFri4wGz5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104456" cy="5400600"/>
          </a:xfrm>
          <a:prstGeom prst="rect">
            <a:avLst/>
          </a:prstGeom>
          <a:noFill/>
        </p:spPr>
      </p:pic>
      <p:pic>
        <p:nvPicPr>
          <p:cNvPr id="27652" name="Picture 4" descr="C:\Users\Admin\Desktop\лэпбук\aNwr-ACac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9"/>
            <a:ext cx="427447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\Desktop\лэпбук\PlFnoK34u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400600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Desktop\лэпбук\6n9o5iq0h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</TotalTime>
  <Words>14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Обычная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2024-01-21T19:37:13Z</dcterms:created>
  <dcterms:modified xsi:type="dcterms:W3CDTF">2024-01-21T20:07:55Z</dcterms:modified>
</cp:coreProperties>
</file>