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8" r:id="rId4"/>
    <p:sldId id="259" r:id="rId5"/>
    <p:sldId id="270" r:id="rId6"/>
    <p:sldId id="271" r:id="rId7"/>
    <p:sldId id="272" r:id="rId8"/>
    <p:sldId id="277" r:id="rId9"/>
    <p:sldId id="278" r:id="rId10"/>
    <p:sldId id="280" r:id="rId11"/>
    <p:sldId id="28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2F4-8E9B-483C-B6FE-01B47040961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92F-3656-405A-9FD0-C1971997CE7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638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2F4-8E9B-483C-B6FE-01B47040961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92F-3656-405A-9FD0-C1971997C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802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2F4-8E9B-483C-B6FE-01B47040961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92F-3656-405A-9FD0-C1971997C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7709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2F4-8E9B-483C-B6FE-01B47040961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92F-3656-405A-9FD0-C1971997C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06494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2F4-8E9B-483C-B6FE-01B47040961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92F-3656-405A-9FD0-C1971997C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776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2F4-8E9B-483C-B6FE-01B47040961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92F-3656-405A-9FD0-C1971997C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87084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2F4-8E9B-483C-B6FE-01B47040961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92F-3656-405A-9FD0-C1971997C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420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2F4-8E9B-483C-B6FE-01B47040961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92F-3656-405A-9FD0-C1971997C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94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2F4-8E9B-483C-B6FE-01B47040961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92F-3656-405A-9FD0-C1971997C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018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2F4-8E9B-483C-B6FE-01B47040961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92F-3656-405A-9FD0-C1971997C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57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2F4-8E9B-483C-B6FE-01B47040961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92F-3656-405A-9FD0-C1971997C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125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2F4-8E9B-483C-B6FE-01B47040961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92F-3656-405A-9FD0-C1971997C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525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2F4-8E9B-483C-B6FE-01B47040961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92F-3656-405A-9FD0-C1971997C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83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2F4-8E9B-483C-B6FE-01B47040961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92F-3656-405A-9FD0-C1971997C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807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2F4-8E9B-483C-B6FE-01B47040961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92F-3656-405A-9FD0-C1971997C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4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2F4-8E9B-483C-B6FE-01B47040961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92F-3656-405A-9FD0-C1971997C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124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2F4-8E9B-483C-B6FE-01B47040961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92F-3656-405A-9FD0-C1971997C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5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1502F4-8E9B-483C-B6FE-01B47040961B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21792F-3656-405A-9FD0-C1971997C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293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3273" y="1237674"/>
            <a:ext cx="10954327" cy="51816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</a:t>
            </a:r>
            <a:r>
              <a:rPr lang="ru-RU" sz="4800" dirty="0" smtClean="0"/>
              <a:t>Опыты с воздухом</a:t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>     </a:t>
            </a:r>
            <a:r>
              <a:rPr lang="ru-RU" sz="3200" dirty="0" smtClean="0"/>
              <a:t>воспитатель: </a:t>
            </a:r>
            <a:r>
              <a:rPr lang="ru-RU" sz="3200" dirty="0" err="1" smtClean="0"/>
              <a:t>медведева</a:t>
            </a:r>
            <a:r>
              <a:rPr lang="ru-RU" sz="3200" dirty="0" smtClean="0"/>
              <a:t> А.В.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79968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999" y="750455"/>
            <a:ext cx="7953230" cy="2281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Опыт показывает, что предмета внутри которых находится воздух не тонут в воде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31999" y="4061691"/>
            <a:ext cx="7454467" cy="1498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Вывод : воздух легче воды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888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848" y="1494750"/>
            <a:ext cx="8534400" cy="150706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Спасибо за внимание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44340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004" y="256674"/>
            <a:ext cx="9364952" cy="63205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Задачи: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обучающие: </a:t>
            </a:r>
            <a:br>
              <a:rPr lang="ru-RU" sz="2000" dirty="0" smtClean="0"/>
            </a:br>
            <a:r>
              <a:rPr lang="ru-RU" sz="2000" dirty="0" smtClean="0"/>
              <a:t>-знакомить со свойствами воздуха</a:t>
            </a:r>
            <a:br>
              <a:rPr lang="ru-RU" sz="2000" dirty="0" smtClean="0"/>
            </a:br>
            <a:r>
              <a:rPr lang="ru-RU" sz="2000" dirty="0" smtClean="0"/>
              <a:t>- научить проводить несложные опыты с использованием подручных средств </a:t>
            </a:r>
            <a:br>
              <a:rPr lang="ru-RU" sz="2000" dirty="0" smtClean="0"/>
            </a:br>
            <a:r>
              <a:rPr lang="ru-RU" sz="2000" dirty="0" smtClean="0"/>
              <a:t>-закреплять правила безопасности при проведении экспериментов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развивающие:</a:t>
            </a:r>
            <a:br>
              <a:rPr lang="ru-RU" sz="2000" dirty="0" smtClean="0"/>
            </a:br>
            <a:r>
              <a:rPr lang="ru-RU" sz="2000" dirty="0" smtClean="0"/>
              <a:t>-развивать умение сосредотачиваться: планомерно и последовательно рассматривать объекты, умение сравнивать, анализировать, обобщать, делать вывод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воспитательные:</a:t>
            </a:r>
            <a:br>
              <a:rPr lang="ru-RU" sz="2000" dirty="0" smtClean="0"/>
            </a:br>
            <a:r>
              <a:rPr lang="ru-RU" sz="2000" dirty="0" smtClean="0"/>
              <a:t>-воспитывать отзывчивость</a:t>
            </a:r>
            <a:br>
              <a:rPr lang="ru-RU" sz="2000" dirty="0" smtClean="0"/>
            </a:br>
            <a:r>
              <a:rPr lang="ru-RU" sz="2000" dirty="0" smtClean="0"/>
              <a:t>-дать детям почувствовать радость открытий</a:t>
            </a:r>
            <a:br>
              <a:rPr lang="ru-RU" sz="2000" dirty="0" smtClean="0"/>
            </a:br>
            <a:r>
              <a:rPr lang="ru-RU" sz="2000" dirty="0" smtClean="0"/>
              <a:t>-развивать любознательность, пытливость ума, познавательный интерес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3154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709" y="905164"/>
            <a:ext cx="7767781" cy="895927"/>
          </a:xfrm>
        </p:spPr>
        <p:txBody>
          <a:bodyPr/>
          <a:lstStyle/>
          <a:p>
            <a:r>
              <a:rPr lang="ru-RU" dirty="0" smtClean="0"/>
              <a:t>Опыт № 1: Воздух- </a:t>
            </a:r>
            <a:r>
              <a:rPr lang="ru-RU" dirty="0" err="1" smtClean="0"/>
              <a:t>неведимка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56873" y="3823854"/>
            <a:ext cx="7412180" cy="1745673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Оборудование:воздушные</a:t>
            </a:r>
            <a:r>
              <a:rPr lang="ru-RU" sz="36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шарики,зубочистка</a:t>
            </a:r>
            <a:endParaRPr lang="ru-RU" sz="36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4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4476446"/>
            <a:ext cx="8534400" cy="1507067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200" dirty="0" smtClean="0"/>
              <a:t>воздух прозрачный, невидимый,  чтобы его увидеть, его надо поймать. И мы смогли это сделать. Мы выяснили, что воздух есть вокруг нас.)</a:t>
            </a:r>
            <a:endParaRPr lang="ru-RU" sz="3200" dirty="0"/>
          </a:p>
        </p:txBody>
      </p:sp>
      <p:pic>
        <p:nvPicPr>
          <p:cNvPr id="1026" name="Picture 2" descr="C:\Users\Вадим\Desktop\Новая папка (2)\IMG-5107e7301d233a40aaba7819120f81cb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686" y="563334"/>
            <a:ext cx="4938486" cy="3703865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Вадим\Desktop\Новая папка (2)\IMG-53aedde7e50faec931360953be49f4d7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5812" y="685800"/>
            <a:ext cx="4819651" cy="3614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59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3629" y="1366981"/>
            <a:ext cx="8534401" cy="870745"/>
          </a:xfrm>
        </p:spPr>
        <p:txBody>
          <a:bodyPr/>
          <a:lstStyle/>
          <a:p>
            <a:r>
              <a:rPr lang="ru-RU" dirty="0" smtClean="0"/>
              <a:t>Опыт № 2: как увидеть воздух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30764" y="4147126"/>
            <a:ext cx="7102764" cy="15147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Оборудование: стаканчики с водой , коктейльные трубочки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10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Погружаем трубочки в стакан с водой и дуем, На поверхности воды появляются пузырьки.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50" y="685800"/>
            <a:ext cx="4819650" cy="3614738"/>
          </a:xfrm>
        </p:spPr>
      </p:pic>
      <p:pic>
        <p:nvPicPr>
          <p:cNvPr id="2050" name="Picture 2" descr="C:\Users\Вадим\Desktop\Новая папка (2)\IMG-d2b8caa3ce0dc444fd7dafade95fc03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2087" y="693963"/>
            <a:ext cx="4974770" cy="373107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514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76" y="2603114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Опыт показывает , что в воде появляется воздух, который мы выдыхаем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Вывод: воздух можно увидеть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570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248" y="140854"/>
            <a:ext cx="8534401" cy="2281600"/>
          </a:xfrm>
        </p:spPr>
        <p:txBody>
          <a:bodyPr/>
          <a:lstStyle/>
          <a:p>
            <a:r>
              <a:rPr lang="ru-RU" dirty="0" smtClean="0"/>
              <a:t>Опыт № 3: воздух легче воды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4248" y="3470564"/>
            <a:ext cx="7951787" cy="1498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Оборудование: таз с водой, надутые воздушные шарики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943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Кладём в таз с водой надутые воздушные шарики</a:t>
            </a:r>
            <a:endParaRPr lang="ru-RU" dirty="0"/>
          </a:p>
        </p:txBody>
      </p:sp>
      <p:pic>
        <p:nvPicPr>
          <p:cNvPr id="1026" name="Picture 2" descr="C:\Users\Вадим\Desktop\Новая папка (2)\IMG-0442a7c96bcb031a6eb71385fcc5ea49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685800"/>
            <a:ext cx="4819651" cy="3614738"/>
          </a:xfrm>
          <a:prstGeom prst="rect">
            <a:avLst/>
          </a:prstGeom>
          <a:noFill/>
        </p:spPr>
      </p:pic>
      <p:pic>
        <p:nvPicPr>
          <p:cNvPr id="1027" name="Picture 3" descr="C:\Users\Вадим\Desktop\Новая папка (2)\IMG-4409cd2deae83f770ffe0b2a892ab72c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5812" y="685800"/>
            <a:ext cx="4819651" cy="3614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576311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267</TotalTime>
  <Words>107</Words>
  <Application>Microsoft Office PowerPoint</Application>
  <PresentationFormat>Произвольный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                  Опыты с воздухом         воспитатель: медведева А.В.</vt:lpstr>
      <vt:lpstr>Задачи:  обучающие:  -знакомить со свойствами воздуха - научить проводить несложные опыты с использованием подручных средств  -закреплять правила безопасности при проведении экспериментов  развивающие: -развивать умение сосредотачиваться: планомерно и последовательно рассматривать объекты, умение сравнивать, анализировать, обобщать, делать вывод  воспитательные: -воспитывать отзывчивость -дать детям почувствовать радость открытий -развивать любознательность, пытливость ума, познавательный интерес</vt:lpstr>
      <vt:lpstr>Опыт № 1: Воздух- неведимка</vt:lpstr>
      <vt:lpstr>воздух прозрачный, невидимый,  чтобы его увидеть, его надо поймать. И мы смогли это сделать. Мы выяснили, что воздух есть вокруг нас.)</vt:lpstr>
      <vt:lpstr>Опыт № 2: как увидеть воздух</vt:lpstr>
      <vt:lpstr>Погружаем трубочки в стакан с водой и дуем, На поверхности воды появляются пузырьки.</vt:lpstr>
      <vt:lpstr>Опыт показывает , что в воде появляется воздух, который мы выдыхаем   Вывод: воздух можно увидеть</vt:lpstr>
      <vt:lpstr>Опыт № 3: воздух легче воды</vt:lpstr>
      <vt:lpstr>Кладём в таз с водой надутые воздушные шарики</vt:lpstr>
      <vt:lpstr>Опыт показывает, что предмета внутри которых находится воздух не тонут в воде</vt:lpstr>
      <vt:lpstr>     Спасибо за внимание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Опыты с воздухом</dc:title>
  <dc:creator>user</dc:creator>
  <cp:lastModifiedBy>Вадим</cp:lastModifiedBy>
  <cp:revision>26</cp:revision>
  <dcterms:created xsi:type="dcterms:W3CDTF">2017-04-23T11:54:25Z</dcterms:created>
  <dcterms:modified xsi:type="dcterms:W3CDTF">2023-04-05T22:53:53Z</dcterms:modified>
</cp:coreProperties>
</file>