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йла Абдуллаева" userId="6f6540523a7fcbfd" providerId="LiveId" clId="{D3EFFC8B-3DA4-4DF3-8768-944EC926D138}"/>
    <pc:docChg chg="undo custSel addSld modSld">
      <pc:chgData name="Лейла Абдуллаева" userId="6f6540523a7fcbfd" providerId="LiveId" clId="{D3EFFC8B-3DA4-4DF3-8768-944EC926D138}" dt="2024-02-03T11:17:17.921" v="1088" actId="122"/>
      <pc:docMkLst>
        <pc:docMk/>
      </pc:docMkLst>
      <pc:sldChg chg="addSp modSp new mod">
        <pc:chgData name="Лейла Абдуллаева" userId="6f6540523a7fcbfd" providerId="LiveId" clId="{D3EFFC8B-3DA4-4DF3-8768-944EC926D138}" dt="2024-02-03T10:50:17.272" v="74" actId="1076"/>
        <pc:sldMkLst>
          <pc:docMk/>
          <pc:sldMk cId="2405631009" sldId="256"/>
        </pc:sldMkLst>
        <pc:spChg chg="mod">
          <ac:chgData name="Лейла Абдуллаева" userId="6f6540523a7fcbfd" providerId="LiveId" clId="{D3EFFC8B-3DA4-4DF3-8768-944EC926D138}" dt="2024-02-03T10:48:16.897" v="52" actId="1076"/>
          <ac:spMkLst>
            <pc:docMk/>
            <pc:sldMk cId="2405631009" sldId="256"/>
            <ac:spMk id="2" creationId="{2DFD330A-FF58-EE27-ECDF-379B7946A781}"/>
          </ac:spMkLst>
        </pc:spChg>
        <pc:spChg chg="mod">
          <ac:chgData name="Лейла Абдуллаева" userId="6f6540523a7fcbfd" providerId="LiveId" clId="{D3EFFC8B-3DA4-4DF3-8768-944EC926D138}" dt="2024-02-03T10:48:33.024" v="56" actId="20577"/>
          <ac:spMkLst>
            <pc:docMk/>
            <pc:sldMk cId="2405631009" sldId="256"/>
            <ac:spMk id="3" creationId="{409A9CD1-6FAE-9E74-FA6F-6FAE76BF0982}"/>
          </ac:spMkLst>
        </pc:spChg>
        <pc:picChg chg="add mod modCrop">
          <ac:chgData name="Лейла Абдуллаева" userId="6f6540523a7fcbfd" providerId="LiveId" clId="{D3EFFC8B-3DA4-4DF3-8768-944EC926D138}" dt="2024-02-03T10:50:06.914" v="73" actId="1076"/>
          <ac:picMkLst>
            <pc:docMk/>
            <pc:sldMk cId="2405631009" sldId="256"/>
            <ac:picMk id="5" creationId="{136A690E-C625-B60A-C9C0-A0E6C9FD0D3E}"/>
          </ac:picMkLst>
        </pc:picChg>
        <pc:picChg chg="add mod modCrop">
          <ac:chgData name="Лейла Абдуллаева" userId="6f6540523a7fcbfd" providerId="LiveId" clId="{D3EFFC8B-3DA4-4DF3-8768-944EC926D138}" dt="2024-02-03T10:50:17.272" v="74" actId="1076"/>
          <ac:picMkLst>
            <pc:docMk/>
            <pc:sldMk cId="2405631009" sldId="256"/>
            <ac:picMk id="7" creationId="{48530C4E-E6DF-9847-1FBA-BCD60592081E}"/>
          </ac:picMkLst>
        </pc:picChg>
      </pc:sldChg>
      <pc:sldChg chg="addSp delSp modSp new mod modClrScheme chgLayout">
        <pc:chgData name="Лейла Абдуллаева" userId="6f6540523a7fcbfd" providerId="LiveId" clId="{D3EFFC8B-3DA4-4DF3-8768-944EC926D138}" dt="2024-02-03T11:00:00.622" v="164" actId="478"/>
        <pc:sldMkLst>
          <pc:docMk/>
          <pc:sldMk cId="818313715" sldId="257"/>
        </pc:sldMkLst>
        <pc:spChg chg="del mod ord">
          <ac:chgData name="Лейла Абдуллаева" userId="6f6540523a7fcbfd" providerId="LiveId" clId="{D3EFFC8B-3DA4-4DF3-8768-944EC926D138}" dt="2024-02-03T10:53:16.876" v="83" actId="700"/>
          <ac:spMkLst>
            <pc:docMk/>
            <pc:sldMk cId="818313715" sldId="257"/>
            <ac:spMk id="2" creationId="{AB66DA24-A043-97A5-02C1-FC94988E9C30}"/>
          </ac:spMkLst>
        </pc:spChg>
        <pc:spChg chg="del">
          <ac:chgData name="Лейла Абдуллаева" userId="6f6540523a7fcbfd" providerId="LiveId" clId="{D3EFFC8B-3DA4-4DF3-8768-944EC926D138}" dt="2024-02-03T10:52:47.812" v="76" actId="931"/>
          <ac:spMkLst>
            <pc:docMk/>
            <pc:sldMk cId="818313715" sldId="257"/>
            <ac:spMk id="3" creationId="{EAD937F8-F2D4-F248-0438-F8B6143188DF}"/>
          </ac:spMkLst>
        </pc:spChg>
        <pc:spChg chg="add del mod ord">
          <ac:chgData name="Лейла Абдуллаева" userId="6f6540523a7fcbfd" providerId="LiveId" clId="{D3EFFC8B-3DA4-4DF3-8768-944EC926D138}" dt="2024-02-03T10:54:24.955" v="99" actId="700"/>
          <ac:spMkLst>
            <pc:docMk/>
            <pc:sldMk cId="818313715" sldId="257"/>
            <ac:spMk id="6" creationId="{EB0426DA-501F-BD8B-13DE-AB89AAF042C1}"/>
          </ac:spMkLst>
        </pc:spChg>
        <pc:spChg chg="add del mod ord">
          <ac:chgData name="Лейла Абдуллаева" userId="6f6540523a7fcbfd" providerId="LiveId" clId="{D3EFFC8B-3DA4-4DF3-8768-944EC926D138}" dt="2024-02-03T10:54:05.504" v="93" actId="931"/>
          <ac:spMkLst>
            <pc:docMk/>
            <pc:sldMk cId="818313715" sldId="257"/>
            <ac:spMk id="7" creationId="{A29F0A8A-401E-B133-5B2E-2D0AF08A9467}"/>
          </ac:spMkLst>
        </pc:spChg>
        <pc:spChg chg="add del mod ord">
          <ac:chgData name="Лейла Абдуллаева" userId="6f6540523a7fcbfd" providerId="LiveId" clId="{D3EFFC8B-3DA4-4DF3-8768-944EC926D138}" dt="2024-02-03T11:00:00.622" v="164" actId="478"/>
          <ac:spMkLst>
            <pc:docMk/>
            <pc:sldMk cId="818313715" sldId="257"/>
            <ac:spMk id="10" creationId="{64528FA1-1ABB-634C-C956-810DD40DCC61}"/>
          </ac:spMkLst>
        </pc:spChg>
        <pc:spChg chg="add mod ord">
          <ac:chgData name="Лейла Абдуллаева" userId="6f6540523a7fcbfd" providerId="LiveId" clId="{D3EFFC8B-3DA4-4DF3-8768-944EC926D138}" dt="2024-02-03T10:59:52.259" v="163" actId="27636"/>
          <ac:spMkLst>
            <pc:docMk/>
            <pc:sldMk cId="818313715" sldId="257"/>
            <ac:spMk id="11" creationId="{86982804-CFC4-6B0E-BB9A-8E2D47184770}"/>
          </ac:spMkLst>
        </pc:spChg>
        <pc:picChg chg="add mod ord">
          <ac:chgData name="Лейла Абдуллаева" userId="6f6540523a7fcbfd" providerId="LiveId" clId="{D3EFFC8B-3DA4-4DF3-8768-944EC926D138}" dt="2024-02-03T10:54:55.830" v="107" actId="1076"/>
          <ac:picMkLst>
            <pc:docMk/>
            <pc:sldMk cId="818313715" sldId="257"/>
            <ac:picMk id="5" creationId="{292BEBA3-0B2C-85D3-A858-D7C50326AF93}"/>
          </ac:picMkLst>
        </pc:picChg>
        <pc:picChg chg="add mod ord">
          <ac:chgData name="Лейла Абдуллаева" userId="6f6540523a7fcbfd" providerId="LiveId" clId="{D3EFFC8B-3DA4-4DF3-8768-944EC926D138}" dt="2024-02-03T10:54:58.236" v="108" actId="1076"/>
          <ac:picMkLst>
            <pc:docMk/>
            <pc:sldMk cId="818313715" sldId="257"/>
            <ac:picMk id="9" creationId="{DDCBBB14-4A16-0340-D9BB-392A595606BB}"/>
          </ac:picMkLst>
        </pc:picChg>
      </pc:sldChg>
      <pc:sldChg chg="addSp delSp modSp new mod">
        <pc:chgData name="Лейла Абдуллаева" userId="6f6540523a7fcbfd" providerId="LiveId" clId="{D3EFFC8B-3DA4-4DF3-8768-944EC926D138}" dt="2024-02-03T11:03:08.265" v="193" actId="1076"/>
        <pc:sldMkLst>
          <pc:docMk/>
          <pc:sldMk cId="274807794" sldId="258"/>
        </pc:sldMkLst>
        <pc:spChg chg="del">
          <ac:chgData name="Лейла Абдуллаева" userId="6f6540523a7fcbfd" providerId="LiveId" clId="{D3EFFC8B-3DA4-4DF3-8768-944EC926D138}" dt="2024-02-03T11:01:05.322" v="166" actId="931"/>
          <ac:spMkLst>
            <pc:docMk/>
            <pc:sldMk cId="274807794" sldId="258"/>
            <ac:spMk id="3" creationId="{DAE6C93A-6C04-4B65-2B80-113031299165}"/>
          </ac:spMkLst>
        </pc:spChg>
        <pc:spChg chg="mod">
          <ac:chgData name="Лейла Абдуллаева" userId="6f6540523a7fcbfd" providerId="LiveId" clId="{D3EFFC8B-3DA4-4DF3-8768-944EC926D138}" dt="2024-02-03T11:01:19.566" v="168" actId="1076"/>
          <ac:spMkLst>
            <pc:docMk/>
            <pc:sldMk cId="274807794" sldId="258"/>
            <ac:spMk id="4" creationId="{7CC6AA39-C3CF-343D-0F7B-883888985C53}"/>
          </ac:spMkLst>
        </pc:spChg>
        <pc:picChg chg="add mod">
          <ac:chgData name="Лейла Абдуллаева" userId="6f6540523a7fcbfd" providerId="LiveId" clId="{D3EFFC8B-3DA4-4DF3-8768-944EC926D138}" dt="2024-02-03T11:03:08.265" v="193" actId="1076"/>
          <ac:picMkLst>
            <pc:docMk/>
            <pc:sldMk cId="274807794" sldId="258"/>
            <ac:picMk id="6" creationId="{200FAC74-ECB4-64D7-3BFC-43FCFC5473BD}"/>
          </ac:picMkLst>
        </pc:picChg>
        <pc:picChg chg="add mod">
          <ac:chgData name="Лейла Абдуллаева" userId="6f6540523a7fcbfd" providerId="LiveId" clId="{D3EFFC8B-3DA4-4DF3-8768-944EC926D138}" dt="2024-02-03T11:01:46.464" v="174" actId="1076"/>
          <ac:picMkLst>
            <pc:docMk/>
            <pc:sldMk cId="274807794" sldId="258"/>
            <ac:picMk id="8" creationId="{B96DA9A3-4620-C4B9-18B0-1A302CFE966B}"/>
          </ac:picMkLst>
        </pc:picChg>
        <pc:picChg chg="add mod">
          <ac:chgData name="Лейла Абдуллаева" userId="6f6540523a7fcbfd" providerId="LiveId" clId="{D3EFFC8B-3DA4-4DF3-8768-944EC926D138}" dt="2024-02-03T11:02:27.221" v="183" actId="1076"/>
          <ac:picMkLst>
            <pc:docMk/>
            <pc:sldMk cId="274807794" sldId="258"/>
            <ac:picMk id="10" creationId="{8A137C41-4BCD-A957-D551-AFD3FC016706}"/>
          </ac:picMkLst>
        </pc:picChg>
        <pc:picChg chg="add mod modCrop">
          <ac:chgData name="Лейла Абдуллаева" userId="6f6540523a7fcbfd" providerId="LiveId" clId="{D3EFFC8B-3DA4-4DF3-8768-944EC926D138}" dt="2024-02-03T11:02:59.108" v="191" actId="1076"/>
          <ac:picMkLst>
            <pc:docMk/>
            <pc:sldMk cId="274807794" sldId="258"/>
            <ac:picMk id="12" creationId="{A800C09A-05AB-AAEF-7918-C1EE8C49B087}"/>
          </ac:picMkLst>
        </pc:picChg>
      </pc:sldChg>
      <pc:sldChg chg="addSp modSp new mod">
        <pc:chgData name="Лейла Абдуллаева" userId="6f6540523a7fcbfd" providerId="LiveId" clId="{D3EFFC8B-3DA4-4DF3-8768-944EC926D138}" dt="2024-02-03T11:10:00.853" v="603" actId="20577"/>
        <pc:sldMkLst>
          <pc:docMk/>
          <pc:sldMk cId="3778056623" sldId="259"/>
        </pc:sldMkLst>
        <pc:spChg chg="mod">
          <ac:chgData name="Лейла Абдуллаева" userId="6f6540523a7fcbfd" providerId="LiveId" clId="{D3EFFC8B-3DA4-4DF3-8768-944EC926D138}" dt="2024-02-03T11:09:46.175" v="600" actId="14100"/>
          <ac:spMkLst>
            <pc:docMk/>
            <pc:sldMk cId="3778056623" sldId="259"/>
            <ac:spMk id="3" creationId="{6D366E14-D168-ECD4-FAC5-230E47288E19}"/>
          </ac:spMkLst>
        </pc:spChg>
        <pc:spChg chg="mod">
          <ac:chgData name="Лейла Абдуллаева" userId="6f6540523a7fcbfd" providerId="LiveId" clId="{D3EFFC8B-3DA4-4DF3-8768-944EC926D138}" dt="2024-02-03T11:10:00.853" v="603" actId="20577"/>
          <ac:spMkLst>
            <pc:docMk/>
            <pc:sldMk cId="3778056623" sldId="259"/>
            <ac:spMk id="4" creationId="{53D0322A-E5A9-0EE5-8B46-3A1C23BD0B15}"/>
          </ac:spMkLst>
        </pc:spChg>
        <pc:picChg chg="add mod modCrop">
          <ac:chgData name="Лейла Абдуллаева" userId="6f6540523a7fcbfd" providerId="LiveId" clId="{D3EFFC8B-3DA4-4DF3-8768-944EC926D138}" dt="2024-02-03T11:08:53.317" v="588" actId="1076"/>
          <ac:picMkLst>
            <pc:docMk/>
            <pc:sldMk cId="3778056623" sldId="259"/>
            <ac:picMk id="6" creationId="{CD960D5A-DB08-1422-083C-B592A69065B1}"/>
          </ac:picMkLst>
        </pc:picChg>
        <pc:picChg chg="add mod modCrop">
          <ac:chgData name="Лейла Абдуллаева" userId="6f6540523a7fcbfd" providerId="LiveId" clId="{D3EFFC8B-3DA4-4DF3-8768-944EC926D138}" dt="2024-02-03T11:09:49.534" v="601" actId="1076"/>
          <ac:picMkLst>
            <pc:docMk/>
            <pc:sldMk cId="3778056623" sldId="259"/>
            <ac:picMk id="8" creationId="{F636B910-134A-396A-CED4-31AC14067456}"/>
          </ac:picMkLst>
        </pc:picChg>
      </pc:sldChg>
      <pc:sldChg chg="addSp delSp modSp new mod">
        <pc:chgData name="Лейла Абдуллаева" userId="6f6540523a7fcbfd" providerId="LiveId" clId="{D3EFFC8B-3DA4-4DF3-8768-944EC926D138}" dt="2024-02-03T11:16:21.828" v="1056" actId="1076"/>
        <pc:sldMkLst>
          <pc:docMk/>
          <pc:sldMk cId="4153796428" sldId="260"/>
        </pc:sldMkLst>
        <pc:spChg chg="mod">
          <ac:chgData name="Лейла Абдуллаева" userId="6f6540523a7fcbfd" providerId="LiveId" clId="{D3EFFC8B-3DA4-4DF3-8768-944EC926D138}" dt="2024-02-03T11:12:44.134" v="675" actId="1076"/>
          <ac:spMkLst>
            <pc:docMk/>
            <pc:sldMk cId="4153796428" sldId="260"/>
            <ac:spMk id="2" creationId="{0395A36A-33F6-E9B1-775E-1F309E3D0F36}"/>
          </ac:spMkLst>
        </pc:spChg>
        <pc:spChg chg="del">
          <ac:chgData name="Лейла Абдуллаева" userId="6f6540523a7fcbfd" providerId="LiveId" clId="{D3EFFC8B-3DA4-4DF3-8768-944EC926D138}" dt="2024-02-03T11:11:05.667" v="650" actId="931"/>
          <ac:spMkLst>
            <pc:docMk/>
            <pc:sldMk cId="4153796428" sldId="260"/>
            <ac:spMk id="3" creationId="{7F584FFE-BE7B-DDF6-AAE6-A211535BA7B5}"/>
          </ac:spMkLst>
        </pc:spChg>
        <pc:spChg chg="del">
          <ac:chgData name="Лейла Абдуллаева" userId="6f6540523a7fcbfd" providerId="LiveId" clId="{D3EFFC8B-3DA4-4DF3-8768-944EC926D138}" dt="2024-02-03T11:11:49.823" v="661" actId="931"/>
          <ac:spMkLst>
            <pc:docMk/>
            <pc:sldMk cId="4153796428" sldId="260"/>
            <ac:spMk id="4" creationId="{483F0FC1-E507-906B-3912-43264DD022CB}"/>
          </ac:spMkLst>
        </pc:spChg>
        <pc:spChg chg="add mod">
          <ac:chgData name="Лейла Абдуллаева" userId="6f6540523a7fcbfd" providerId="LiveId" clId="{D3EFFC8B-3DA4-4DF3-8768-944EC926D138}" dt="2024-02-03T11:16:21.828" v="1056" actId="1076"/>
          <ac:spMkLst>
            <pc:docMk/>
            <pc:sldMk cId="4153796428" sldId="260"/>
            <ac:spMk id="10" creationId="{342735E8-81D4-88DF-7907-3A219F40496D}"/>
          </ac:spMkLst>
        </pc:spChg>
        <pc:picChg chg="add mod">
          <ac:chgData name="Лейла Абдуллаева" userId="6f6540523a7fcbfd" providerId="LiveId" clId="{D3EFFC8B-3DA4-4DF3-8768-944EC926D138}" dt="2024-02-03T11:16:10.616" v="1054" actId="14100"/>
          <ac:picMkLst>
            <pc:docMk/>
            <pc:sldMk cId="4153796428" sldId="260"/>
            <ac:picMk id="6" creationId="{3E0C6215-A298-4D6F-6AAE-C9B1D1DECE3A}"/>
          </ac:picMkLst>
        </pc:picChg>
        <pc:picChg chg="add mod modCrop">
          <ac:chgData name="Лейла Абдуллаева" userId="6f6540523a7fcbfd" providerId="LiveId" clId="{D3EFFC8B-3DA4-4DF3-8768-944EC926D138}" dt="2024-02-03T11:12:14.327" v="668" actId="1076"/>
          <ac:picMkLst>
            <pc:docMk/>
            <pc:sldMk cId="4153796428" sldId="260"/>
            <ac:picMk id="8" creationId="{88D19F85-7DDA-EE42-F090-CDF4AE894E42}"/>
          </ac:picMkLst>
        </pc:picChg>
      </pc:sldChg>
      <pc:sldChg chg="addSp delSp modSp new mod modClrScheme chgLayout">
        <pc:chgData name="Лейла Абдуллаева" userId="6f6540523a7fcbfd" providerId="LiveId" clId="{D3EFFC8B-3DA4-4DF3-8768-944EC926D138}" dt="2024-02-03T11:17:17.921" v="1088" actId="122"/>
        <pc:sldMkLst>
          <pc:docMk/>
          <pc:sldMk cId="2703865673" sldId="261"/>
        </pc:sldMkLst>
        <pc:spChg chg="del mod ord">
          <ac:chgData name="Лейла Абдуллаева" userId="6f6540523a7fcbfd" providerId="LiveId" clId="{D3EFFC8B-3DA4-4DF3-8768-944EC926D138}" dt="2024-02-03T11:16:48.141" v="1058" actId="700"/>
          <ac:spMkLst>
            <pc:docMk/>
            <pc:sldMk cId="2703865673" sldId="261"/>
            <ac:spMk id="2" creationId="{8BC8B210-E492-2072-4D05-6E41FD6817ED}"/>
          </ac:spMkLst>
        </pc:spChg>
        <pc:spChg chg="del mod ord">
          <ac:chgData name="Лейла Абдуллаева" userId="6f6540523a7fcbfd" providerId="LiveId" clId="{D3EFFC8B-3DA4-4DF3-8768-944EC926D138}" dt="2024-02-03T11:16:48.141" v="1058" actId="700"/>
          <ac:spMkLst>
            <pc:docMk/>
            <pc:sldMk cId="2703865673" sldId="261"/>
            <ac:spMk id="3" creationId="{604E0B88-4C0B-5970-DA70-6F1DB78F092A}"/>
          </ac:spMkLst>
        </pc:spChg>
        <pc:spChg chg="del">
          <ac:chgData name="Лейла Абдуллаева" userId="6f6540523a7fcbfd" providerId="LiveId" clId="{D3EFFC8B-3DA4-4DF3-8768-944EC926D138}" dt="2024-02-03T11:16:48.141" v="1058" actId="700"/>
          <ac:spMkLst>
            <pc:docMk/>
            <pc:sldMk cId="2703865673" sldId="261"/>
            <ac:spMk id="4" creationId="{0033E9EB-36AB-4617-49AF-A819B951AF16}"/>
          </ac:spMkLst>
        </pc:spChg>
        <pc:spChg chg="add del mod ord">
          <ac:chgData name="Лейла Абдуллаева" userId="6f6540523a7fcbfd" providerId="LiveId" clId="{D3EFFC8B-3DA4-4DF3-8768-944EC926D138}" dt="2024-02-03T11:16:52.750" v="1059" actId="700"/>
          <ac:spMkLst>
            <pc:docMk/>
            <pc:sldMk cId="2703865673" sldId="261"/>
            <ac:spMk id="5" creationId="{A968DDA0-E428-82EE-3943-26A35789BAD1}"/>
          </ac:spMkLst>
        </pc:spChg>
        <pc:spChg chg="add del mod ord">
          <ac:chgData name="Лейла Абдуллаева" userId="6f6540523a7fcbfd" providerId="LiveId" clId="{D3EFFC8B-3DA4-4DF3-8768-944EC926D138}" dt="2024-02-03T11:16:52.750" v="1059" actId="700"/>
          <ac:spMkLst>
            <pc:docMk/>
            <pc:sldMk cId="2703865673" sldId="261"/>
            <ac:spMk id="6" creationId="{A8370287-9C35-974E-AEEB-845633317CD2}"/>
          </ac:spMkLst>
        </pc:spChg>
        <pc:spChg chg="add del mod ord">
          <ac:chgData name="Лейла Абдуллаева" userId="6f6540523a7fcbfd" providerId="LiveId" clId="{D3EFFC8B-3DA4-4DF3-8768-944EC926D138}" dt="2024-02-03T11:16:59.838" v="1060" actId="700"/>
          <ac:spMkLst>
            <pc:docMk/>
            <pc:sldMk cId="2703865673" sldId="261"/>
            <ac:spMk id="7" creationId="{0F20D347-798A-EB6B-98C5-E63DA7A18E09}"/>
          </ac:spMkLst>
        </pc:spChg>
        <pc:spChg chg="add del mod ord">
          <ac:chgData name="Лейла Абдуллаева" userId="6f6540523a7fcbfd" providerId="LiveId" clId="{D3EFFC8B-3DA4-4DF3-8768-944EC926D138}" dt="2024-02-03T11:16:59.838" v="1060" actId="700"/>
          <ac:spMkLst>
            <pc:docMk/>
            <pc:sldMk cId="2703865673" sldId="261"/>
            <ac:spMk id="8" creationId="{AFDF3281-876B-20D0-CCBE-6D6CA8086F53}"/>
          </ac:spMkLst>
        </pc:spChg>
        <pc:spChg chg="add del mod ord">
          <ac:chgData name="Лейла Абдуллаева" userId="6f6540523a7fcbfd" providerId="LiveId" clId="{D3EFFC8B-3DA4-4DF3-8768-944EC926D138}" dt="2024-02-03T11:16:59.838" v="1060" actId="700"/>
          <ac:spMkLst>
            <pc:docMk/>
            <pc:sldMk cId="2703865673" sldId="261"/>
            <ac:spMk id="9" creationId="{BE3351C6-B63C-AF45-B1D4-4CB37AD6526A}"/>
          </ac:spMkLst>
        </pc:spChg>
        <pc:spChg chg="add mod ord">
          <ac:chgData name="Лейла Абдуллаева" userId="6f6540523a7fcbfd" providerId="LiveId" clId="{D3EFFC8B-3DA4-4DF3-8768-944EC926D138}" dt="2024-02-03T11:17:17.921" v="1088" actId="122"/>
          <ac:spMkLst>
            <pc:docMk/>
            <pc:sldMk cId="2703865673" sldId="261"/>
            <ac:spMk id="10" creationId="{03ABFDD7-47F9-9CEA-50B1-91189A8C44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0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5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9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1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82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0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6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8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2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6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0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5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9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B2F6-FE7B-4DFF-B467-BA31322329C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269F11-13CE-4F46-ACC2-69D3E1D95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D330A-FF58-EE27-ECDF-379B7946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30" y="565116"/>
            <a:ext cx="10280496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МДОАУ «Детский сад №46 г. Орска»</a:t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A9CD1-6FAE-9E74-FA6F-6FAE76BF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696065"/>
            <a:ext cx="10811438" cy="4419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«Детям знать положено»</a:t>
            </a:r>
          </a:p>
          <a:p>
            <a:pPr marL="0" indent="0" algn="ctr">
              <a:buNone/>
            </a:pP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A690E-C625-B60A-C9C0-A0E6C9FD0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3726"/>
          <a:stretch/>
        </p:blipFill>
        <p:spPr>
          <a:xfrm>
            <a:off x="5801902" y="2667239"/>
            <a:ext cx="5890011" cy="3524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30C4E-E6DF-9847-1FBA-BCD605920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10725"/>
          <a:stretch/>
        </p:blipFill>
        <p:spPr>
          <a:xfrm>
            <a:off x="505873" y="2670084"/>
            <a:ext cx="5108728" cy="35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2BEBA3-0B2C-85D3-A858-D7C50326A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83" y="3729831"/>
            <a:ext cx="5181600" cy="291465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86982804-CFC4-6B0E-BB9A-8E2D47184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416" y="1286359"/>
            <a:ext cx="5976885" cy="5358122"/>
          </a:xfrm>
        </p:spPr>
        <p:txBody>
          <a:bodyPr>
            <a:normAutofit lnSpcReduction="10000"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/>
              <a:t>учить детей различать дорожные знаки по цветовой гамме и форме;</a:t>
            </a:r>
          </a:p>
          <a:p>
            <a:r>
              <a:rPr lang="ru-RU" sz="2000" dirty="0"/>
              <a:t>- формировать систему знаний о дорожных знаках;</a:t>
            </a:r>
          </a:p>
          <a:p>
            <a:r>
              <a:rPr lang="ru-RU" sz="2000" dirty="0"/>
              <a:t>- закрепить умение различать дорожные знаки: запрещающие, предупреждающие, предписывающие;</a:t>
            </a:r>
          </a:p>
          <a:p>
            <a:r>
              <a:rPr lang="ru-RU" sz="2000" dirty="0"/>
              <a:t>- закрепить знания детей о видах транспорта;</a:t>
            </a:r>
          </a:p>
          <a:p>
            <a:r>
              <a:rPr lang="ru-RU" sz="2000" dirty="0"/>
              <a:t>- развивать внимательность, умение применять усвоенные правила дорожного движения в различных игровых ситуациях.</a:t>
            </a:r>
          </a:p>
          <a:p>
            <a:r>
              <a:rPr lang="ru-RU" sz="2000" dirty="0"/>
              <a:t> Воспитывать у детей организованность.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DCBBB14-4A16-0340-D9BB-392A595606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83" y="213519"/>
            <a:ext cx="5181600" cy="3222945"/>
          </a:xfrm>
        </p:spPr>
      </p:pic>
    </p:spTree>
    <p:extLst>
      <p:ext uri="{BB962C8B-B14F-4D97-AF65-F5344CB8AC3E}">
        <p14:creationId xmlns:p14="http://schemas.microsoft.com/office/powerpoint/2010/main" val="81831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764B-CDB4-C836-95C3-42632B60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0FAC74-ECB4-64D7-3BFC-43FCFC547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54" y="222538"/>
            <a:ext cx="5491269" cy="308883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CC6AA39-C3CF-343D-0F7B-883888985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8602" y="1180159"/>
            <a:ext cx="3505199" cy="4262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6DA9A3-4620-C4B9-18B0-1A302CFE9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360738"/>
            <a:ext cx="5794715" cy="3259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137C41-4BCD-A957-D551-AFD3FC01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33835" y="446088"/>
            <a:ext cx="4737906" cy="2665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00C09A-05AB-AAEF-7918-C1EE8C49B0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12686"/>
          <a:stretch/>
        </p:blipFill>
        <p:spPr>
          <a:xfrm>
            <a:off x="608952" y="3429000"/>
            <a:ext cx="4844216" cy="32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1232-AEDC-0D56-D134-AAC30737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66E14-D168-ECD4-FAC5-230E47288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442" y="1239865"/>
            <a:ext cx="5424405" cy="52229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Дидактическая игра «Собери и назови знак!»</a:t>
            </a:r>
          </a:p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- с помощью сюжетных картинок формировать представление детей об опасных ситуациях во время пожара;</a:t>
            </a:r>
          </a:p>
          <a:p>
            <a:pPr marL="0" indent="0">
              <a:buNone/>
            </a:pPr>
            <a:r>
              <a:rPr lang="ru-RU" dirty="0"/>
              <a:t>- умение вести себя правильно в возникшей ситуации.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D0322A-E5A9-0EE5-8B46-3A1C23BD0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152" y="1239865"/>
            <a:ext cx="5424405" cy="52155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Дидактическая игра «Одень пожарного»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Цель:  </a:t>
            </a:r>
            <a:r>
              <a:rPr lang="ru-RU" dirty="0"/>
              <a:t>сформировать у детей интерес к профессии пожарного и закрепить знания об экипировке пожарного.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960D5A-DB08-1422-083C-B592A6906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8"/>
          <a:stretch/>
        </p:blipFill>
        <p:spPr>
          <a:xfrm>
            <a:off x="6564688" y="3208519"/>
            <a:ext cx="5084869" cy="32468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36B910-134A-396A-CED4-31AC1406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/>
          <a:stretch/>
        </p:blipFill>
        <p:spPr>
          <a:xfrm rot="10800000">
            <a:off x="1168363" y="4010371"/>
            <a:ext cx="4172562" cy="26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5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5A36A-33F6-E9B1-775E-1F309E3D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061" y="560438"/>
            <a:ext cx="7590901" cy="951032"/>
          </a:xfrm>
        </p:spPr>
        <p:txBody>
          <a:bodyPr>
            <a:normAutofit/>
          </a:bodyPr>
          <a:lstStyle/>
          <a:p>
            <a:r>
              <a:rPr lang="ru-RU" sz="2800" dirty="0"/>
              <a:t>Дидактическая игра </a:t>
            </a:r>
            <a:br>
              <a:rPr lang="ru-RU" sz="2800" dirty="0"/>
            </a:br>
            <a:r>
              <a:rPr lang="ru-RU" sz="2800" dirty="0"/>
              <a:t>«Добрый и злой огонь»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0C6215-A298-4D6F-6AAE-C9B1D1DECE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5962" y="674654"/>
            <a:ext cx="4124767" cy="684622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8D19F85-7DDA-EE42-F090-CDF4AE894E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r="4690" b="6243"/>
          <a:stretch/>
        </p:blipFill>
        <p:spPr>
          <a:xfrm rot="10610390">
            <a:off x="8789163" y="196691"/>
            <a:ext cx="3350032" cy="200810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2735E8-81D4-88DF-7907-3A219F40496D}"/>
              </a:ext>
            </a:extLst>
          </p:cNvPr>
          <p:cNvSpPr txBox="1"/>
          <p:nvPr/>
        </p:nvSpPr>
        <p:spPr>
          <a:xfrm>
            <a:off x="7359446" y="1950808"/>
            <a:ext cx="45553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Цель: </a:t>
            </a:r>
          </a:p>
          <a:p>
            <a:r>
              <a:rPr lang="ru-RU" dirty="0"/>
              <a:t>- закрепить знания детей об истории огня;</a:t>
            </a:r>
          </a:p>
          <a:p>
            <a:r>
              <a:rPr lang="ru-RU" dirty="0"/>
              <a:t>- сформировать у детей разностороннее понятие об огне – о его пользе и вреде.</a:t>
            </a:r>
          </a:p>
          <a:p>
            <a:endParaRPr lang="ru-RU" dirty="0"/>
          </a:p>
          <a:p>
            <a:r>
              <a:rPr lang="ru-RU" dirty="0"/>
              <a:t>Задачи:</a:t>
            </a:r>
          </a:p>
          <a:p>
            <a:r>
              <a:rPr lang="ru-RU" dirty="0"/>
              <a:t>- закреплять знания детей об основных требованиях пожарной безопасности.</a:t>
            </a:r>
          </a:p>
          <a:p>
            <a:endParaRPr lang="ru-RU" dirty="0"/>
          </a:p>
          <a:p>
            <a:r>
              <a:rPr lang="ru-RU" dirty="0"/>
              <a:t>Материал: макеты «доброго» и «злого» огней, карточки с иллюстрациями различных жизненных ситуаций, карточка с правилами игры.</a:t>
            </a:r>
          </a:p>
        </p:txBody>
      </p:sp>
    </p:spTree>
    <p:extLst>
      <p:ext uri="{BB962C8B-B14F-4D97-AF65-F5344CB8AC3E}">
        <p14:creationId xmlns:p14="http://schemas.microsoft.com/office/powerpoint/2010/main" val="415379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3ABFDD7-47F9-9CEA-50B1-91189A8C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227" y="2541401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38656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211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МДОАУ «Детский сад №46 г. Орска» </vt:lpstr>
      <vt:lpstr>Презентация PowerPoint</vt:lpstr>
      <vt:lpstr>Презентация PowerPoint</vt:lpstr>
      <vt:lpstr>Презентация PowerPoint</vt:lpstr>
      <vt:lpstr>Дидактическая игра  «Добрый и злой огонь»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№46 г. Орска» </dc:title>
  <dc:creator>Лейла Абдуллаева</dc:creator>
  <cp:lastModifiedBy>Лейла Абдуллаева</cp:lastModifiedBy>
  <cp:revision>1</cp:revision>
  <dcterms:created xsi:type="dcterms:W3CDTF">2024-02-03T10:42:02Z</dcterms:created>
  <dcterms:modified xsi:type="dcterms:W3CDTF">2024-02-03T11:17:21Z</dcterms:modified>
</cp:coreProperties>
</file>