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sldIdLst>
    <p:sldId id="257" r:id="rId2"/>
    <p:sldId id="316" r:id="rId3"/>
    <p:sldId id="310" r:id="rId4"/>
    <p:sldId id="309" r:id="rId5"/>
    <p:sldId id="380" r:id="rId6"/>
    <p:sldId id="383" r:id="rId7"/>
    <p:sldId id="382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1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4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4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4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4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621DEAA-5271-42DB-831E-0EC6C094D558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37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3849840" y="9428040"/>
            <a:ext cx="2945520" cy="49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C4C7A67-AEA2-4390-A42B-FF31DAA2EA84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07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3849840" y="9428040"/>
            <a:ext cx="2945520" cy="49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C4C7A67-AEA2-4390-A42B-FF31DAA2EA84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81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3849840" y="9428040"/>
            <a:ext cx="2945520" cy="49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C4C7A67-AEA2-4390-A42B-FF31DAA2EA84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39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Рисунок 69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A7F41-D201-481F-9B7F-7E82EE55547F}" type="datetimeFigureOut">
              <a:rPr lang="ru-RU"/>
              <a:pPr>
                <a:defRPr/>
              </a:pPr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4A0C-9FE3-4866-992F-0485FA03C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04043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2"/>
          <p:cNvSpPr/>
          <p:nvPr/>
        </p:nvSpPr>
        <p:spPr>
          <a:xfrm>
            <a:off x="755576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476672"/>
            <a:ext cx="66247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автономное учреждение «Детский сад № 46 </a:t>
            </a:r>
            <a:r>
              <a:rPr lang="ru-RU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вида с приоритетным осуществлением художественно-эстетического развития воспитанников „Фантазеры“ г. Орска».</a:t>
            </a:r>
            <a:r>
              <a:rPr lang="ru-RU" alt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B05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194" y="1182371"/>
            <a:ext cx="88049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ЛЭПБУК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dirty="0"/>
              <a:t>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«ПРАВИЛА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ДОРОЖНОГО </a:t>
            </a:r>
            <a:endParaRPr lang="en-US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ДВИЖЕНИЯ»</a:t>
            </a:r>
          </a:p>
          <a:p>
            <a:pPr algn="ctr"/>
            <a:endParaRPr lang="ru-RU" sz="4000" dirty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Выполнила: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воспитатель первой квалификационной категории</a:t>
            </a:r>
          </a:p>
          <a:p>
            <a:pPr algn="ctr"/>
            <a:endParaRPr lang="ru-RU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Захарова Юлия Сергеевна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  <a:endParaRPr lang="ru-RU" i="1" dirty="0">
              <a:solidFill>
                <a:srgbClr val="C00000"/>
              </a:solidFill>
            </a:endParaRPr>
          </a:p>
          <a:p>
            <a:pPr algn="ctr"/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G:\b6490523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43335" y="12427"/>
            <a:ext cx="2304256" cy="2658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HQjXI-xBHC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16832"/>
            <a:ext cx="2339752" cy="31196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99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 descr="18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0111"/>
            <a:ext cx="1629282" cy="207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V3oNRVczQ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96752"/>
            <a:ext cx="6264696" cy="4698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1145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51518" y="2420549"/>
            <a:ext cx="8640959" cy="4035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lvl="0"/>
            <a:r>
              <a:rPr lang="ru-RU" sz="1400" b="1" dirty="0" smtClean="0"/>
              <a:t>  </a:t>
            </a:r>
            <a:endParaRPr lang="ru-RU" sz="1600" dirty="0"/>
          </a:p>
        </p:txBody>
      </p:sp>
      <p:pic>
        <p:nvPicPr>
          <p:cNvPr id="2051" name="Picture 3" descr="G:\i (3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5497" y="34661"/>
            <a:ext cx="1835108" cy="2026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8505" y="1052738"/>
            <a:ext cx="58278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Цель</a:t>
            </a: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Ф</a:t>
            </a:r>
            <a:r>
              <a:rPr lang="ru-RU" sz="2000" dirty="0" smtClean="0">
                <a:solidFill>
                  <a:srgbClr val="002060"/>
                </a:solidFill>
              </a:rPr>
              <a:t>ормировать </a:t>
            </a:r>
            <a:r>
              <a:rPr lang="ru-RU" sz="2000" dirty="0">
                <a:solidFill>
                  <a:srgbClr val="002060"/>
                </a:solidFill>
              </a:rPr>
              <a:t>систему знаний, умений и навыков детей старшего дошкольного возраста </a:t>
            </a:r>
            <a:r>
              <a:rPr lang="ru-RU" sz="2000" dirty="0" smtClean="0">
                <a:solidFill>
                  <a:srgbClr val="002060"/>
                </a:solidFill>
              </a:rPr>
              <a:t>по </a:t>
            </a:r>
            <a:r>
              <a:rPr lang="ru-RU" sz="2000" dirty="0">
                <a:solidFill>
                  <a:srgbClr val="002060"/>
                </a:solidFill>
              </a:rPr>
              <a:t>правилам дорожного движения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</p:txBody>
      </p:sp>
      <p:pic>
        <p:nvPicPr>
          <p:cNvPr id="7" name="Picture 2" descr="G:\i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68164" y="3695247"/>
            <a:ext cx="6832229" cy="2579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4465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2"/>
          <p:cNvSpPr/>
          <p:nvPr/>
        </p:nvSpPr>
        <p:spPr>
          <a:xfrm>
            <a:off x="467544" y="1167764"/>
            <a:ext cx="8280920" cy="52135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alt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134076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3075" name="Picture 3" descr="G:\b6490523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43" y="3212976"/>
            <a:ext cx="2925577" cy="3375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7730" y="548685"/>
            <a:ext cx="6278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   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467" y="3933056"/>
            <a:ext cx="469859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err="1" smtClean="0">
                <a:solidFill>
                  <a:srgbClr val="FF0000"/>
                </a:solidFill>
              </a:rPr>
              <a:t>Лэпбук</a:t>
            </a:r>
            <a:r>
              <a:rPr lang="ru-RU" sz="2000" dirty="0" smtClean="0">
                <a:solidFill>
                  <a:srgbClr val="FF0000"/>
                </a:solidFill>
              </a:rPr>
              <a:t> можно </a:t>
            </a:r>
            <a:r>
              <a:rPr lang="ru-RU" sz="2000" dirty="0">
                <a:solidFill>
                  <a:srgbClr val="FF0000"/>
                </a:solidFill>
              </a:rPr>
              <a:t>использовать как в детском саду, так и </a:t>
            </a:r>
            <a:r>
              <a:rPr lang="ru-RU" sz="2000" dirty="0" smtClean="0">
                <a:solidFill>
                  <a:srgbClr val="FF0000"/>
                </a:solidFill>
              </a:rPr>
              <a:t>дома, он</a:t>
            </a:r>
            <a:r>
              <a:rPr lang="ru-RU" sz="2000" dirty="0">
                <a:solidFill>
                  <a:srgbClr val="FF0000"/>
                </a:solidFill>
              </a:rPr>
              <a:t> интересен и полезен тем, что его делают совместно взрослый и дети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35846"/>
            <a:ext cx="80648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Познакомить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с правилами дорожного движения,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строением улицы и дорожными знаками,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предназначенными для водителей и пешеходов;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осторожность, внимательность,  самостоятельность,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ответственность и осмотрительность на дороге;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-стимулировать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познавательную активность,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коммуникативных навыков;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воспитывать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навыки личной безопасности и чувство самосохранения; воспитывать чувство ответственности.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04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2" descr="G:\листы для презентации\0002-002-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04900" y="601663"/>
            <a:ext cx="6553200" cy="7191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Развлечение «Дорожная Азбука»</a:t>
            </a:r>
          </a:p>
        </p:txBody>
      </p:sp>
      <p:pic>
        <p:nvPicPr>
          <p:cNvPr id="4102" name="Picture 6" descr="G:\листы для презентации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88" y="1374775"/>
            <a:ext cx="60229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0534" y="764704"/>
            <a:ext cx="5935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«Дорожные знаки»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43698" y="1535113"/>
            <a:ext cx="2787226" cy="1959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18082" y="3906741"/>
            <a:ext cx="2403989" cy="1641474"/>
          </a:xfrm>
          <a:prstGeom prst="rect">
            <a:avLst/>
          </a:prstGeom>
        </p:spPr>
      </p:pic>
      <p:pic>
        <p:nvPicPr>
          <p:cNvPr id="1026" name="Picture 2" descr="C:\Users\Admin\Desktop\9ykR_XaqYQ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28800"/>
            <a:ext cx="3888432" cy="4673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78204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/>
          </p:nvPr>
        </p:nvSpPr>
        <p:spPr>
          <a:xfrm>
            <a:off x="4674240" y="4653136"/>
            <a:ext cx="1625952" cy="925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F9qc7mYZtq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264697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Picture 2" descr="G:\листы для презентации\0002-002-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G:\листы для презентации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829" y="0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564903"/>
            <a:ext cx="4590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Знай и соблюдай правила дорожного движения!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28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78_cP3</Template>
  <TotalTime>22639</TotalTime>
  <Words>102</Words>
  <Application>Microsoft Office PowerPoint</Application>
  <PresentationFormat>Экран (4:3)</PresentationFormat>
  <Paragraphs>46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iikazunina</dc:creator>
  <dc:description/>
  <cp:lastModifiedBy>Admin</cp:lastModifiedBy>
  <cp:revision>646</cp:revision>
  <cp:lastPrinted>2017-02-03T12:57:45Z</cp:lastPrinted>
  <dcterms:created xsi:type="dcterms:W3CDTF">2015-05-24T10:15:51Z</dcterms:created>
  <dcterms:modified xsi:type="dcterms:W3CDTF">2024-01-21T19:56:20Z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1</vt:i4>
  </property>
  <property fmtid="{D5CDD505-2E9C-101B-9397-08002B2CF9AE}" pid="7" name="Notes">
    <vt:i4>9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46</vt:i4>
  </property>
</Properties>
</file>