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7" r:id="rId2"/>
    <p:sldId id="259" r:id="rId3"/>
    <p:sldId id="268" r:id="rId4"/>
    <p:sldId id="262" r:id="rId5"/>
    <p:sldId id="261" r:id="rId6"/>
    <p:sldId id="269" r:id="rId7"/>
    <p:sldId id="266" r:id="rId8"/>
    <p:sldId id="302" r:id="rId9"/>
    <p:sldId id="275" r:id="rId10"/>
    <p:sldId id="276" r:id="rId11"/>
    <p:sldId id="277" r:id="rId12"/>
    <p:sldId id="278" r:id="rId13"/>
    <p:sldId id="295" r:id="rId14"/>
    <p:sldId id="291" r:id="rId15"/>
    <p:sldId id="256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0" d="100"/>
          <a:sy n="60" d="100"/>
        </p:scale>
        <p:origin x="-253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DBA420-2A83-41CF-9EB9-E742F05351AB}" type="datetimeFigureOut">
              <a:rPr lang="ru-RU" smtClean="0"/>
              <a:pPr/>
              <a:t>30.03.2025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BE24B4-D132-434D-9425-665C75AEC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2057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F2BBDC-D84A-4189-AB9F-4EA166680DC9}" type="datetimeFigureOut">
              <a:rPr lang="ru-RU" smtClean="0"/>
              <a:pPr/>
              <a:t>30.03.2025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F2F71-CCB9-464F-A0CE-9BB5470F2B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367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BCBE-C159-4CB6-983A-1B1A63095773}" type="datetimeFigureOut">
              <a:rPr lang="ru-RU" smtClean="0"/>
              <a:pPr/>
              <a:t>30.03.2025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0F70-2A40-4738-B309-2FFEC80EAB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86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BCBE-C159-4CB6-983A-1B1A63095773}" type="datetimeFigureOut">
              <a:rPr lang="ru-RU" smtClean="0"/>
              <a:pPr/>
              <a:t>30.03.2025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0F70-2A40-4738-B309-2FFEC80EAB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102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BCBE-C159-4CB6-983A-1B1A63095773}" type="datetimeFigureOut">
              <a:rPr lang="ru-RU" smtClean="0"/>
              <a:pPr/>
              <a:t>30.03.2025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0F70-2A40-4738-B309-2FFEC80EAB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620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BCBE-C159-4CB6-983A-1B1A63095773}" type="datetimeFigureOut">
              <a:rPr lang="ru-RU" smtClean="0"/>
              <a:pPr/>
              <a:t>30.03.2025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0F70-2A40-4738-B309-2FFEC80EAB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166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BCBE-C159-4CB6-983A-1B1A63095773}" type="datetimeFigureOut">
              <a:rPr lang="ru-RU" smtClean="0"/>
              <a:pPr/>
              <a:t>30.03.2025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0F70-2A40-4738-B309-2FFEC80EAB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620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BCBE-C159-4CB6-983A-1B1A63095773}" type="datetimeFigureOut">
              <a:rPr lang="ru-RU" smtClean="0"/>
              <a:pPr/>
              <a:t>30.03.2025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0F70-2A40-4738-B309-2FFEC80EAB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085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BCBE-C159-4CB6-983A-1B1A63095773}" type="datetimeFigureOut">
              <a:rPr lang="ru-RU" smtClean="0"/>
              <a:pPr/>
              <a:t>30.03.2025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0F70-2A40-4738-B309-2FFEC80EAB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314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BCBE-C159-4CB6-983A-1B1A63095773}" type="datetimeFigureOut">
              <a:rPr lang="ru-RU" smtClean="0"/>
              <a:pPr/>
              <a:t>30.03.2025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0F70-2A40-4738-B309-2FFEC80EAB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52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BCBE-C159-4CB6-983A-1B1A63095773}" type="datetimeFigureOut">
              <a:rPr lang="ru-RU" smtClean="0"/>
              <a:pPr/>
              <a:t>30.03.2025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0F70-2A40-4738-B309-2FFEC80EAB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701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BCBE-C159-4CB6-983A-1B1A63095773}" type="datetimeFigureOut">
              <a:rPr lang="ru-RU" smtClean="0"/>
              <a:pPr/>
              <a:t>30.03.2025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0F70-2A40-4738-B309-2FFEC80EAB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316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BCBE-C159-4CB6-983A-1B1A63095773}" type="datetimeFigureOut">
              <a:rPr lang="ru-RU" smtClean="0"/>
              <a:pPr/>
              <a:t>30.03.2025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0F70-2A40-4738-B309-2FFEC80EAB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743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3BCBE-C159-4CB6-983A-1B1A63095773}" type="datetimeFigureOut">
              <a:rPr lang="ru-RU" smtClean="0"/>
              <a:pPr/>
              <a:t>30.03.2025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50F70-2A40-4738-B309-2FFEC80EAB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074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Проект снеговик\3_20131128_19251075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автономное учреждение «Детский сад №95 общеразвивающего вида с приоритетным осуществлением социально-личностного развития воспитанников «</a:t>
            </a:r>
            <a:r>
              <a:rPr lang="ru-RU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Смешарики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г. Орска</a:t>
            </a: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 2020г.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200"/>
            <a:ext cx="9036496" cy="5141168"/>
          </a:xfrm>
        </p:spPr>
        <p:txBody>
          <a:bodyPr/>
          <a:lstStyle/>
          <a:p>
            <a:pPr marL="0" indent="0" algn="r">
              <a:buNone/>
            </a:pPr>
            <a:r>
              <a:rPr lang="ru-RU" sz="2800" dirty="0" smtClean="0">
                <a:solidFill>
                  <a:srgbClr val="0070C0"/>
                </a:solidFill>
              </a:rPr>
              <a:t>Презентация – фотоотчёт «Осторожно </a:t>
            </a:r>
            <a:r>
              <a:rPr lang="ru-RU" sz="2800" dirty="0">
                <a:solidFill>
                  <a:srgbClr val="0070C0"/>
                </a:solidFill>
              </a:rPr>
              <a:t>скользкая </a:t>
            </a:r>
            <a:r>
              <a:rPr lang="ru-RU" sz="2800" dirty="0" smtClean="0">
                <a:solidFill>
                  <a:srgbClr val="0070C0"/>
                </a:solidFill>
              </a:rPr>
              <a:t>дорога»</a:t>
            </a:r>
          </a:p>
          <a:p>
            <a:pPr marL="0" indent="0" algn="r">
              <a:buNone/>
            </a:pPr>
            <a:endParaRPr lang="ru-RU" sz="2800" dirty="0">
              <a:solidFill>
                <a:srgbClr val="0070C0"/>
              </a:solidFill>
            </a:endParaRPr>
          </a:p>
          <a:p>
            <a:pPr marL="0" indent="0" algn="r">
              <a:buNone/>
            </a:pPr>
            <a:endParaRPr lang="ru-RU" sz="2800" dirty="0" smtClean="0">
              <a:solidFill>
                <a:srgbClr val="0070C0"/>
              </a:solidFill>
            </a:endParaRPr>
          </a:p>
          <a:p>
            <a:pPr marL="0" indent="0" algn="r">
              <a:buNone/>
            </a:pPr>
            <a:endParaRPr lang="ru-RU" sz="2800" dirty="0">
              <a:solidFill>
                <a:srgbClr val="0070C0"/>
              </a:solidFill>
            </a:endParaRPr>
          </a:p>
          <a:p>
            <a:pPr marL="0" indent="0" algn="r">
              <a:buNone/>
            </a:pPr>
            <a:endParaRPr lang="ru-RU" sz="2800" dirty="0" smtClean="0">
              <a:solidFill>
                <a:srgbClr val="0070C0"/>
              </a:solidFill>
            </a:endParaRPr>
          </a:p>
          <a:p>
            <a:pPr marL="0" indent="0" algn="r">
              <a:buNone/>
            </a:pPr>
            <a:endParaRPr lang="ru-RU" sz="2800" dirty="0">
              <a:solidFill>
                <a:srgbClr val="0070C0"/>
              </a:solidFill>
            </a:endParaRPr>
          </a:p>
          <a:p>
            <a:pPr marL="0" indent="0" algn="r">
              <a:buNone/>
            </a:pPr>
            <a:endParaRPr lang="ru-RU" sz="2800" dirty="0" smtClean="0">
              <a:solidFill>
                <a:srgbClr val="0070C0"/>
              </a:solidFill>
            </a:endParaRPr>
          </a:p>
          <a:p>
            <a:pPr marL="0" indent="0" algn="r">
              <a:buNone/>
            </a:pPr>
            <a:r>
              <a:rPr lang="ru-RU" sz="2800" dirty="0" smtClean="0">
                <a:solidFill>
                  <a:srgbClr val="0070C0"/>
                </a:solidFill>
              </a:rPr>
              <a:t>Подготовил:</a:t>
            </a:r>
          </a:p>
          <a:p>
            <a:pPr marL="0" indent="0" algn="r">
              <a:buNone/>
            </a:pPr>
            <a:r>
              <a:rPr lang="ru-RU" sz="2800" dirty="0">
                <a:solidFill>
                  <a:srgbClr val="0070C0"/>
                </a:solidFill>
              </a:rPr>
              <a:t>в</a:t>
            </a:r>
            <a:r>
              <a:rPr lang="ru-RU" sz="2800" dirty="0" smtClean="0">
                <a:solidFill>
                  <a:srgbClr val="0070C0"/>
                </a:solidFill>
              </a:rPr>
              <a:t>оспитатель 1 </a:t>
            </a:r>
            <a:r>
              <a:rPr lang="ru-RU" sz="2800" dirty="0" err="1" smtClean="0">
                <a:solidFill>
                  <a:srgbClr val="0070C0"/>
                </a:solidFill>
              </a:rPr>
              <a:t>кв.кат</a:t>
            </a:r>
            <a:r>
              <a:rPr lang="ru-RU" sz="2800" dirty="0" smtClean="0">
                <a:solidFill>
                  <a:srgbClr val="0070C0"/>
                </a:solidFill>
              </a:rPr>
              <a:t>.</a:t>
            </a:r>
          </a:p>
          <a:p>
            <a:pPr marL="0" indent="0" algn="r">
              <a:buNone/>
            </a:pPr>
            <a:r>
              <a:rPr lang="ru-RU" sz="2800" dirty="0" smtClean="0">
                <a:solidFill>
                  <a:srgbClr val="0070C0"/>
                </a:solidFill>
              </a:rPr>
              <a:t>Куркина Елена Александровна</a:t>
            </a: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1822" t="3716" r="18725"/>
          <a:stretch/>
        </p:blipFill>
        <p:spPr>
          <a:xfrm>
            <a:off x="2627784" y="2132856"/>
            <a:ext cx="3384377" cy="30416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1" t="20600" r="16401" b="13250"/>
          <a:stretch/>
        </p:blipFill>
        <p:spPr>
          <a:xfrm>
            <a:off x="6216887" y="2170836"/>
            <a:ext cx="2612032" cy="310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5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E:\0002-005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260648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71600" y="260648"/>
            <a:ext cx="79581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Аппликация на тему «Светофор»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204" r="7448" b="2427"/>
          <a:stretch/>
        </p:blipFill>
        <p:spPr>
          <a:xfrm>
            <a:off x="4542148" y="1600200"/>
            <a:ext cx="4206316" cy="40235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062" y="3161536"/>
            <a:ext cx="4358422" cy="296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9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2-005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476672"/>
            <a:ext cx="6480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Лепка «Мой </a:t>
            </a:r>
            <a:r>
              <a:rPr lang="ru-RU" sz="3600" b="1" dirty="0" err="1" smtClean="0">
                <a:solidFill>
                  <a:srgbClr val="002060"/>
                </a:solidFill>
              </a:rPr>
              <a:t>светофорик</a:t>
            </a:r>
            <a:r>
              <a:rPr lang="ru-RU" sz="3600" b="1" dirty="0" smtClean="0">
                <a:solidFill>
                  <a:srgbClr val="002060"/>
                </a:solidFill>
              </a:rPr>
              <a:t>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" t="22700" r="1176"/>
          <a:stretch/>
        </p:blipFill>
        <p:spPr>
          <a:xfrm>
            <a:off x="4197331" y="3444136"/>
            <a:ext cx="4968552" cy="35301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851" r="19288" b="24800"/>
          <a:stretch/>
        </p:blipFill>
        <p:spPr>
          <a:xfrm>
            <a:off x="35595" y="1688258"/>
            <a:ext cx="4104457" cy="355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7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E:\0002-005-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7663" y="188640"/>
            <a:ext cx="71725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Акция «Светоотражатели»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28" y="1109609"/>
            <a:ext cx="7668344" cy="566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2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0002-005-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2551837"/>
            <a:ext cx="79928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Будьте осторожны !</a:t>
            </a:r>
          </a:p>
          <a:p>
            <a:r>
              <a:rPr lang="ru-RU" sz="3600" dirty="0"/>
              <a:t>Будьте здоровы!</a:t>
            </a:r>
          </a:p>
          <a:p>
            <a:r>
              <a:rPr lang="ru-RU" sz="3600" dirty="0"/>
              <a:t>Будьте внимательны во время</a:t>
            </a:r>
          </a:p>
          <a:p>
            <a:r>
              <a:rPr lang="ru-RU" sz="3600" dirty="0"/>
              <a:t>гололедицы и гололеда!</a:t>
            </a:r>
          </a:p>
          <a:p>
            <a:r>
              <a:rPr lang="ru-RU" sz="3600" dirty="0"/>
              <a:t>Спасибо всем !</a:t>
            </a:r>
          </a:p>
          <a:p>
            <a:r>
              <a:rPr lang="ru-RU" sz="3600" dirty="0"/>
              <a:t>До новых </a:t>
            </a:r>
            <a:r>
              <a:rPr lang="ru-RU" sz="3600" dirty="0" smtClean="0"/>
              <a:t>встреч!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51213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E:\0002-005-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" y="0"/>
            <a:ext cx="9144000" cy="700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6697"/>
            <a:ext cx="8257342" cy="87133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57200" y="2828836"/>
            <a:ext cx="793122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/>
              <a:t>Хотим мы дать советы  вам </a:t>
            </a:r>
          </a:p>
          <a:p>
            <a:r>
              <a:rPr lang="ru-RU" sz="4000" dirty="0"/>
              <a:t>Дети и родители.</a:t>
            </a:r>
          </a:p>
          <a:p>
            <a:r>
              <a:rPr lang="ru-RU" sz="4000" dirty="0"/>
              <a:t>Уже морозы, гололёд,</a:t>
            </a:r>
          </a:p>
          <a:p>
            <a:r>
              <a:rPr lang="ru-RU" sz="4000" dirty="0"/>
              <a:t>Так будьте </a:t>
            </a:r>
            <a:r>
              <a:rPr lang="ru-RU" sz="4000" dirty="0" smtClean="0"/>
              <a:t>очень        </a:t>
            </a:r>
            <a:r>
              <a:rPr lang="ru-RU" sz="9600" dirty="0" smtClean="0">
                <a:solidFill>
                  <a:srgbClr val="FF0000"/>
                </a:solidFill>
              </a:rPr>
              <a:t>БДИТЕЛЬНЫ!</a:t>
            </a:r>
            <a:endParaRPr lang="ru-RU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30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5a723ed9985a9ffba52a7ed3f82e49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58"/>
            <a:ext cx="9144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9599642">
            <a:off x="286866" y="2161395"/>
            <a:ext cx="5830416" cy="1470025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latin typeface="Monotype Corsiva" panose="03010101010201010101" pitchFamily="66" charset="0"/>
                <a:cs typeface="Andalus" panose="02020603050405020304" pitchFamily="18" charset="-78"/>
              </a:rPr>
              <a:t>Спасибо за внимание!</a:t>
            </a:r>
            <a:endParaRPr lang="ru-RU" b="1" dirty="0">
              <a:solidFill>
                <a:srgbClr val="0070C0"/>
              </a:solidFill>
              <a:latin typeface="Monotype Corsiva" panose="03010101010201010101" pitchFamily="66" charset="0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7715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Проект снеговик\3_20131128_19251075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332656"/>
            <a:ext cx="8928992" cy="6264696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r"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Цель:  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Предупреждение несчастных </a:t>
            </a:r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r"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случаев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зимний период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и</a:t>
            </a:r>
          </a:p>
          <a:p>
            <a:pPr marL="0" indent="0" algn="r"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ознакомление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обучающихся</a:t>
            </a:r>
          </a:p>
          <a:p>
            <a:pPr marL="0" indent="0" algn="r"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с правилами безопасного </a:t>
            </a:r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r"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поведения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при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гололёде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. 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192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3_20131128_19251075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113" y="-3508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7236296" cy="5962674"/>
          </a:xfrm>
        </p:spPr>
        <p:txBody>
          <a:bodyPr>
            <a:normAutofit/>
          </a:bodyPr>
          <a:lstStyle/>
          <a:p>
            <a:pPr algn="r"/>
            <a:r>
              <a:rPr lang="ru-RU" sz="2800" b="1" dirty="0">
                <a:solidFill>
                  <a:srgbClr val="002060"/>
                </a:solidFill>
              </a:rPr>
              <a:t>Задачи. Образовательные: обеспечить знания основных определений и понятий, относящихся к поведению на улице и дороге во время </a:t>
            </a:r>
            <a:r>
              <a:rPr lang="ru-RU" sz="2800" b="1" dirty="0" smtClean="0">
                <a:solidFill>
                  <a:srgbClr val="002060"/>
                </a:solidFill>
              </a:rPr>
              <a:t>гололёда</a:t>
            </a:r>
            <a:r>
              <a:rPr lang="ru-RU" sz="2800" b="1" dirty="0">
                <a:solidFill>
                  <a:srgbClr val="002060"/>
                </a:solidFill>
              </a:rPr>
              <a:t>; способствовать формированию знаний об опасных факторах </a:t>
            </a:r>
            <a:r>
              <a:rPr lang="ru-RU" sz="2800" b="1" dirty="0" smtClean="0">
                <a:solidFill>
                  <a:srgbClr val="002060"/>
                </a:solidFill>
              </a:rPr>
              <a:t>гололёда </a:t>
            </a:r>
            <a:r>
              <a:rPr lang="ru-RU" sz="2800" b="1" dirty="0">
                <a:solidFill>
                  <a:srgbClr val="002060"/>
                </a:solidFill>
              </a:rPr>
              <a:t>и последствиях для человека; Развивающие: формировать навыки поведения во время </a:t>
            </a:r>
            <a:r>
              <a:rPr lang="ru-RU" sz="2800" b="1" dirty="0" smtClean="0">
                <a:solidFill>
                  <a:srgbClr val="002060"/>
                </a:solidFill>
              </a:rPr>
              <a:t>гололёда</a:t>
            </a:r>
            <a:r>
              <a:rPr lang="ru-RU" sz="2800" b="1" dirty="0">
                <a:solidFill>
                  <a:srgbClr val="002060"/>
                </a:solidFill>
              </a:rPr>
              <a:t>, гололедицы. Воспитательные: формирование у дошкольников ответственности за собственную безопасность и безопасность окружающих людей</a:t>
            </a:r>
            <a:r>
              <a:rPr lang="ru-RU" sz="2400" b="1" dirty="0">
                <a:solidFill>
                  <a:srgbClr val="002060"/>
                </a:solidFill>
              </a:rPr>
              <a:t>..</a:t>
            </a:r>
            <a:r>
              <a:rPr lang="ru-RU" sz="2400" b="1" dirty="0" smtClean="0">
                <a:solidFill>
                  <a:srgbClr val="002060"/>
                </a:solidFill>
              </a:rPr>
              <a:t/>
            </a:r>
            <a:br>
              <a:rPr lang="ru-RU" sz="2400" b="1" dirty="0" smtClean="0">
                <a:solidFill>
                  <a:srgbClr val="002060"/>
                </a:solidFill>
              </a:rPr>
            </a:b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71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Проект снеговик\3_20131128_19251075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Беседа с родителями по теме, раздача буклетов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81491" y="1603239"/>
            <a:ext cx="5505462" cy="50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18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Проект снеговик\3_20131128_19251075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Раздача буклетов на тему «Осторожно гололёд»</a:t>
            </a:r>
            <a:br>
              <a:rPr lang="ru-RU" b="1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980728"/>
            <a:ext cx="7272808" cy="5616624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ru-RU" dirty="0" smtClean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024" y="1692275"/>
            <a:ext cx="6387216" cy="479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8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Проект снеговик\3_20131128_19251075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Консультация с родителями</a:t>
            </a:r>
            <a:br>
              <a:rPr lang="ru-RU" b="1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980728"/>
            <a:ext cx="7416824" cy="5616624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r">
              <a:buNone/>
            </a:pPr>
            <a:endParaRPr lang="ru-RU" sz="2000" dirty="0" smtClean="0"/>
          </a:p>
          <a:p>
            <a:pPr marL="0" indent="0" algn="r">
              <a:buNone/>
            </a:pPr>
            <a:endParaRPr lang="ru-RU" sz="2000" dirty="0" smtClean="0"/>
          </a:p>
          <a:p>
            <a:pPr marL="0" indent="0" algn="r">
              <a:buNone/>
            </a:pPr>
            <a:endParaRPr lang="ru-RU" sz="2000" dirty="0" smtClean="0"/>
          </a:p>
          <a:p>
            <a:pPr marL="0" indent="0" algn="ctr">
              <a:buNone/>
            </a:pPr>
            <a:endParaRPr lang="ru-RU" sz="2000" b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01" t="7350" r="3403" b="-400"/>
          <a:stretch/>
        </p:blipFill>
        <p:spPr>
          <a:xfrm>
            <a:off x="3928013" y="1297480"/>
            <a:ext cx="5236046" cy="56829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86" y="2062810"/>
            <a:ext cx="3816427" cy="45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8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Проект снеговик\0002-005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03410"/>
          </a:xfrm>
        </p:spPr>
        <p:txBody>
          <a:bodyPr>
            <a:normAutofit/>
          </a:bodyPr>
          <a:lstStyle/>
          <a:p>
            <a:r>
              <a:rPr lang="ru-RU" dirty="0" smtClean="0"/>
              <a:t>Оформление  информационного уголка для родителей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2132856"/>
            <a:ext cx="46008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Опыт «Из чего состоит  снег»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6" b="37400"/>
          <a:stretch/>
        </p:blipFill>
        <p:spPr>
          <a:xfrm>
            <a:off x="53752" y="1916832"/>
            <a:ext cx="9036496" cy="469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68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Проект снеговик\0002-005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Беседа с детьми </a:t>
            </a:r>
            <a:r>
              <a:rPr lang="ru-RU" dirty="0"/>
              <a:t>на </a:t>
            </a:r>
            <a:r>
              <a:rPr lang="ru-RU" dirty="0" smtClean="0"/>
              <a:t>тему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/>
              <a:t>«Наш друг Светофор»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37111" y="3244334"/>
            <a:ext cx="38697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Беседа на тему «Наш друг Светофор»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797" t="1" b="1387"/>
          <a:stretch/>
        </p:blipFill>
        <p:spPr>
          <a:xfrm>
            <a:off x="313559" y="2420888"/>
            <a:ext cx="4054653" cy="42384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5750" t="1404"/>
          <a:stretch/>
        </p:blipFill>
        <p:spPr>
          <a:xfrm>
            <a:off x="4499551" y="1322479"/>
            <a:ext cx="4513109" cy="435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06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E:\0002-005-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22584"/>
            <a:ext cx="9324528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620688"/>
            <a:ext cx="88924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Рассматривание иллюстраций на тему ПДД</a:t>
            </a:r>
            <a:endParaRPr lang="ru-RU" sz="3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830" y="1613069"/>
            <a:ext cx="4745753" cy="39761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3388" y="2492896"/>
            <a:ext cx="4353791" cy="359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2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613</TotalTime>
  <Words>232</Words>
  <Application>Microsoft Office PowerPoint</Application>
  <PresentationFormat>Экран (4:3)</PresentationFormat>
  <Paragraphs>44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Andalus</vt:lpstr>
      <vt:lpstr>Arial</vt:lpstr>
      <vt:lpstr>Calibri</vt:lpstr>
      <vt:lpstr>Monotype Corsiva</vt:lpstr>
      <vt:lpstr>Times New Roman</vt:lpstr>
      <vt:lpstr>Тема Office</vt:lpstr>
      <vt:lpstr>Муниципальное дошкольное образовательное автономное учреждение «Детский сад №95 общеразвивающего вида с приоритетным осуществлением социально-личностного развития воспитанников «Смешарики» г. Орска»   2020г. </vt:lpstr>
      <vt:lpstr>Презентация PowerPoint</vt:lpstr>
      <vt:lpstr>Задачи. Образовательные: обеспечить знания основных определений и понятий, относящихся к поведению на улице и дороге во время гололёда; способствовать формированию знаний об опасных факторах гололёда и последствиях для человека; Развивающие: формировать навыки поведения во время гололёда, гололедицы. Воспитательные: формирование у дошкольников ответственности за собственную безопасность и безопасность окружающих людей.. </vt:lpstr>
      <vt:lpstr>Беседа с родителями по теме, раздача буклетов</vt:lpstr>
      <vt:lpstr>Раздача буклетов на тему «Осторожно гололёд» </vt:lpstr>
      <vt:lpstr>Консультация с родителями </vt:lpstr>
      <vt:lpstr>Оформление  информационного уголка для родителей</vt:lpstr>
      <vt:lpstr>Беседа с детьми на тему  «Наш друг Светофор»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95</dc:creator>
  <cp:lastModifiedBy>007</cp:lastModifiedBy>
  <cp:revision>56</cp:revision>
  <dcterms:created xsi:type="dcterms:W3CDTF">2019-02-07T05:01:10Z</dcterms:created>
  <dcterms:modified xsi:type="dcterms:W3CDTF">2025-03-30T07:51:18Z</dcterms:modified>
</cp:coreProperties>
</file>