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5" r:id="rId5"/>
    <p:sldId id="266" r:id="rId6"/>
    <p:sldId id="267" r:id="rId7"/>
    <p:sldId id="268" r:id="rId8"/>
    <p:sldId id="269" r:id="rId9"/>
    <p:sldId id="270" r:id="rId10"/>
    <p:sldId id="260" r:id="rId11"/>
    <p:sldId id="261" r:id="rId12"/>
    <p:sldId id="262" r:id="rId13"/>
    <p:sldId id="263" r:id="rId14"/>
    <p:sldId id="264" r:id="rId15"/>
    <p:sldId id="271" r:id="rId16"/>
    <p:sldId id="278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568952" cy="1470025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«Детский сад № 46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общеразвивающего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вида с приоритетным осуществлением художественно – эстетического развития воспитанников «Фантазеры» г. Орска»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424936" cy="4176464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Круглый стол </a:t>
            </a:r>
            <a:endParaRPr lang="ru-RU" u="sng" dirty="0" smtClean="0">
              <a:solidFill>
                <a:srgbClr val="C00000"/>
              </a:solidFill>
            </a:endParaRPr>
          </a:p>
          <a:p>
            <a:r>
              <a:rPr lang="ru-RU" b="1" u="sng" dirty="0" smtClean="0">
                <a:solidFill>
                  <a:srgbClr val="C00000"/>
                </a:solidFill>
              </a:rPr>
              <a:t>«Приобщение дошкольников к художественно- эстетическому развитию»</a:t>
            </a:r>
            <a:endParaRPr lang="ru-RU" u="sng" dirty="0" smtClean="0">
              <a:solidFill>
                <a:srgbClr val="C0000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 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старший воспитатель Филатова Ю.Ю.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tranadetstva.ru/wp-content/uploads/2015/09/deti_igrayut_kartinki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2830893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Задачи обучения в младшей группе :  Готовить к восприятию произведений искусства; Готовить детей к посещению театра; Знакомить со средствами выразительности в разных видах искусства; Способствовать развитию певческих навыков; Познакомить с тремя музыкальными жанрами; Приобщать к декоративной деятельности;  Познакомить с материалами для рисования (карандашами, красками) и приемами пользования ими;  Подводить к различению видов искусства через художественный образ; Рассказывать содержание произведения с опорой на рисунки и на вопросы воспитателя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8" name="Picture 4" descr="https://indasil.club/uploads/posts/2022-11/1669294092_47-indasil-club-p-ugolok-risovaniya-v-detskom-sadu-pinterest-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3272" y="5372454"/>
            <a:ext cx="1980728" cy="1485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E:\Детский сад года 2023\слайд  азвлечение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Центры творчества.</a:t>
            </a:r>
            <a:endParaRPr lang="ru-RU" dirty="0"/>
          </a:p>
        </p:txBody>
      </p:sp>
      <p:pic>
        <p:nvPicPr>
          <p:cNvPr id="19460" name="Picture 4" descr="https://avatars.mds.yandex.net/i?id=c5591b29571809f55e5c638fc9faf678414e81f6-10855021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085184"/>
            <a:ext cx="8568952" cy="1772816"/>
          </a:xfrm>
          <a:prstGeom prst="rect">
            <a:avLst/>
          </a:prstGeom>
          <a:noFill/>
        </p:spPr>
      </p:pic>
      <p:pic>
        <p:nvPicPr>
          <p:cNvPr id="6" name="Picture 4" descr="C:\Users\Admin\Desktop\центр творчества\2yZVYURVXC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3337560" cy="25021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C:\Users\Admin\Desktop\центр творчества\7AEeFyKcIM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772816"/>
            <a:ext cx="2088232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10" descr="C:\Users\Admin\Desktop\центр творчества\NYkY21u6tC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77072"/>
            <a:ext cx="2932776" cy="17728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3" descr="C:\Users\Вадим\Desktop\Предметно-развивающая среда\20210126_1438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1556792"/>
            <a:ext cx="2232248" cy="29763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театра.</a:t>
            </a:r>
            <a:endParaRPr lang="ru-RU" dirty="0"/>
          </a:p>
        </p:txBody>
      </p:sp>
      <p:pic>
        <p:nvPicPr>
          <p:cNvPr id="18436" name="Picture 4" descr="https://avatars.mds.yandex.net/i?id=89f26250587e561e5d93ddb348760749c49e2137-10812190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33256"/>
            <a:ext cx="9144000" cy="1124744"/>
          </a:xfrm>
          <a:prstGeom prst="rect">
            <a:avLst/>
          </a:prstGeom>
          <a:noFill/>
        </p:spPr>
      </p:pic>
      <p:pic>
        <p:nvPicPr>
          <p:cNvPr id="6" name="Picture 2" descr="C:\Users\Вадим\Desktop\Предметно-развивающая среда\20210125_1430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2736304" cy="3647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C:\Users\Вадим\Desktop\Предметно-развивающая среда\20210125_1430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933056"/>
            <a:ext cx="2940141" cy="2204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C:\Users\Admin\Desktop\центр театра\_XXXEF7cEq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340768"/>
            <a:ext cx="3264363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Вадим\Desktop\Предметно-развивающая среда\20210126_1520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077072"/>
            <a:ext cx="2688320" cy="2016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5" descr="C:\Users\Admin\Desktop\центр театра\O9slNqQ71w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2060848"/>
            <a:ext cx="2112235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gas-kvas.com/uploads/posts/2023-02/1676971945_gas-kvas-com-p-risunok-na-temu-palitra-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437112"/>
            <a:ext cx="259228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547664" y="188640"/>
            <a:ext cx="5832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Кабинеты дополнительного образования.</a:t>
            </a:r>
            <a:endParaRPr lang="ru-RU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24744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/>
          <a:srcRect l="10800" t="17101" b="5201"/>
          <a:stretch/>
        </p:blipFill>
        <p:spPr>
          <a:xfrm>
            <a:off x="4644008" y="1124744"/>
            <a:ext cx="3038822" cy="3529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4365104"/>
            <a:ext cx="3323862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Дополнительное образование МДОАУ 46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654" y="0"/>
            <a:ext cx="9087345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683568" y="0"/>
            <a:ext cx="8003232" cy="53732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u="sng" dirty="0">
                <a:solidFill>
                  <a:schemeClr val="tx2">
                    <a:lumMod val="75000"/>
                  </a:schemeClr>
                </a:solidFill>
              </a:rPr>
              <a:t>Взаимодействие с семьёй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b="1" u="sng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Совместная организация выставок детского творчества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Организация тематических консультаций папок-передвижек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Организация мероприятий, направленных на распространение семейного опыта художественно-эстетического воспитания ребёнка (круглый стол, альбомы семейного воспитания и д.р.)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Участие родителей и детей в театрализованной деятельности, совместная постановка спектаклей, организация декораций и костюмов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Проведение праздников, досугов, литературных и музыкальных вечеров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Семинары практикумы для родителей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Создание семейный клубов по интересам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Поэтическая гостиная, чтение стихов детьми и родителями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Анкетирование родителей с целью изучения их представлений об эстетическом воспитании детей</a:t>
            </a:r>
          </a:p>
        </p:txBody>
      </p:sp>
      <p:sp>
        <p:nvSpPr>
          <p:cNvPr id="23554" name="AutoShape 2" descr="https://top-fon.com/uploads/posts/2023-01/1674693658_top-fon-com-p-semya-dlya-prezentatsii-bez-fona-1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d2e1f04b65a1427eb1ad3b162e0209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5019632"/>
            <a:ext cx="4680520" cy="1838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Дополнительное образование МДОАУ 46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ополнительное образование МДОАУ 46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85" y="0"/>
            <a:ext cx="9128015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"Термины изобразительного искусства".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Жанр живописи, изображающий предметы быта, цветы и т. д.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22" name="Picture 2" descr="https://gas-kvas.com/uploads/posts/2023-02/1676588777_gas-kvas-com-p-detskii-risunok-natyurmort-ovoshchi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330878"/>
            <a:ext cx="6601873" cy="3713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Объект изображения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s://i.ytimg.com/vi/0dNbxmRgGZo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1498286"/>
            <a:ext cx="7569980" cy="4258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Изображение художником конкретного человека или группы людей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do.ngs.ru/preview/do/22ae264e4a382adf5dbbc4c1cf5321f7_1573044944_974_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5" y="1756816"/>
            <a:ext cx="4968553" cy="5101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op-fon.com/uploads/posts/2023-01/1674715835_top-fon-com-p-foni-dlya-prezentatsii-tema-risovanie-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расширить знания педагогов о художественно-эстетической деятельности, показать целесообразность использования художественно- эстетической деятельности в процессе развития дошкольников.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708920"/>
            <a:ext cx="6984776" cy="341724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создание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благоприятных условий развития детей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соответствии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 их возрастными и индивидуальными особенностями и склонностями, развития способностей и творческого потенциала каждого ребёнка как субъекта отношений с самим собой, другими детьми, взрослым и миром.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Жанр живописи, изображающий природу 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  <p:pic>
        <p:nvPicPr>
          <p:cNvPr id="33794" name="Picture 2" descr="https://gas-kvas.com/uploads/posts/2023-03/1678143603_gas-kvas-com-p-krasivii-peizazh-risunok-detskii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6732240" cy="5049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Кроссворд: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576" y="1484784"/>
          <a:ext cx="7488833" cy="4464495"/>
        </p:xfrm>
        <a:graphic>
          <a:graphicData uri="http://schemas.openxmlformats.org/drawingml/2006/table">
            <a:tbl>
              <a:tblPr/>
              <a:tblGrid>
                <a:gridCol w="7480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80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86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86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80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868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86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500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5002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5002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96055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6055">
                <a:tc rowSpan="2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605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6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6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6.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605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7.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6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8.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605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9.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67544" y="296273"/>
            <a:ext cx="821925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Успешность художественно-эстетической деятельности определяется</a:t>
            </a:r>
          </a:p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Увлеченностью и способностью детей свободно использовать приобретенные знания, умения и навыки  в самом процессе деятельности </a:t>
            </a:r>
          </a:p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находить  оригинальные решения поставленных задач. У детей развивается творческое, гибкое мышление, фантазия и воображение. Творческий поиск в конкретном виде деятельности приводит к определенным позитивным результатам.  </a:t>
            </a:r>
          </a:p>
          <a:p>
            <a:endParaRPr lang="ru-RU" dirty="0"/>
          </a:p>
        </p:txBody>
      </p:sp>
      <p:pic>
        <p:nvPicPr>
          <p:cNvPr id="35842" name="Picture 2" descr="https://mbdou73.edummr.ru/wp-content/uploads/2016/02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4389" y="4221088"/>
            <a:ext cx="3515883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К художественно-эстетической деятельности относится: Изобразительная деятельность; Музыкальная деятельность; Восприятие художественной литературы ;  Театрализованная деятельность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7412" name="Picture 4" descr="https://sun9-2.userapi.com/impf/JYbsZSQQ4y1ajhxiZ7_L005-TN7CUtrIQMn-Eg/psn1o_ewabw.jpg?size=1920x768&amp;quality=95&amp;crop=0,0,1278,510&amp;sign=08a720ac29bfc1bcfe9b992b1e64980b&amp;type=cover_gro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611350"/>
            <a:ext cx="5616624" cy="2246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Детский сад года 2023\праздник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>
                <a:solidFill>
                  <a:schemeClr val="tx2">
                    <a:lumMod val="75000"/>
                  </a:schemeClr>
                </a:solidFill>
              </a:rPr>
              <a:t>Приобщение к искусству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Способствует обогащению чувственного опыта, эмоциональной сферы личности, влияет на познание действительности. Повышает познавательную активность, развивает творческие способности ребёнка и осуществляется в процессе ознакомления с разными видами искусства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Круглая лента лицом вверх 5"/>
          <p:cNvSpPr/>
          <p:nvPr/>
        </p:nvSpPr>
        <p:spPr>
          <a:xfrm>
            <a:off x="323528" y="4653136"/>
            <a:ext cx="3384376" cy="72008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Словесного</a:t>
            </a:r>
          </a:p>
        </p:txBody>
      </p:sp>
      <p:sp>
        <p:nvSpPr>
          <p:cNvPr id="7" name="Круглая лента лицом вверх 6"/>
          <p:cNvSpPr/>
          <p:nvPr/>
        </p:nvSpPr>
        <p:spPr>
          <a:xfrm>
            <a:off x="4823520" y="4725144"/>
            <a:ext cx="3420888" cy="648072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Музыкального</a:t>
            </a:r>
          </a:p>
        </p:txBody>
      </p:sp>
      <p:sp>
        <p:nvSpPr>
          <p:cNvPr id="8" name="Круглая лента лицом вверх 7"/>
          <p:cNvSpPr/>
          <p:nvPr/>
        </p:nvSpPr>
        <p:spPr>
          <a:xfrm>
            <a:off x="2123728" y="5517232"/>
            <a:ext cx="4968552" cy="108012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Изобразительного</a:t>
            </a:r>
          </a:p>
        </p:txBody>
      </p:sp>
      <p:pic>
        <p:nvPicPr>
          <p:cNvPr id="2050" name="Picture 2" descr="E:\Детский сад года 2023\праздник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u="sng" dirty="0">
                <a:solidFill>
                  <a:schemeClr val="tx2">
                    <a:lumMod val="75000"/>
                  </a:schemeClr>
                </a:solidFill>
              </a:rPr>
              <a:t>Изобразительная деятельность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Развивается интерес к различным видам изобразительной деятельности, рисованию, лепке, аппликации,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художественному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труду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lide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212976"/>
            <a:ext cx="4417296" cy="3312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E:\Детский сад года 2023\праздник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>
                <a:solidFill>
                  <a:schemeClr val="tx2">
                    <a:lumMod val="75000"/>
                  </a:schemeClr>
                </a:solidFill>
              </a:rPr>
              <a:t>Музыкально-художественная деятельность</a:t>
            </a:r>
          </a:p>
        </p:txBody>
      </p:sp>
      <p:pic>
        <p:nvPicPr>
          <p:cNvPr id="6" name="Рисунок 5" descr="muzy_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212976"/>
            <a:ext cx="6192688" cy="3483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E:\Детский сад года 2023\праздник 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357" y="0"/>
            <a:ext cx="918335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u="sng" dirty="0">
                <a:solidFill>
                  <a:schemeClr val="tx2">
                    <a:lumMod val="75000"/>
                  </a:schemeClr>
                </a:solidFill>
              </a:rPr>
              <a:t>Конструктивно-модельная деятельность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Приобщение и развитие интереса к конструктивной деятельности и знакомство с разными видами конструкторов.(строительный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материал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,бумага, картон, компьютерное конструирование, природный мат-л, конструктор, крупногабаритные модули, дизайн.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работать коллективно, договариваться.</a:t>
            </a:r>
          </a:p>
        </p:txBody>
      </p:sp>
      <p:pic>
        <p:nvPicPr>
          <p:cNvPr id="8" name="Рисунок 7" descr="d0bad0bed0bdd181d182d180d183d0bad182d0bed180-d0b4d0bbd18f-d0b4d0b5d182d0b5d0b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433201"/>
            <a:ext cx="4536504" cy="3164151"/>
          </a:xfrm>
          <a:prstGeom prst="rect">
            <a:avLst/>
          </a:prstGeom>
        </p:spPr>
      </p:pic>
      <p:pic>
        <p:nvPicPr>
          <p:cNvPr id="5122" name="Picture 2" descr="E:\Детский сад года 2023\Презентация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 осуществляется в процессе: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844824"/>
            <a:ext cx="3960440" cy="252028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ru-RU" dirty="0"/>
              <a:t>Режимных моментов</a:t>
            </a:r>
          </a:p>
        </p:txBody>
      </p:sp>
      <p:sp>
        <p:nvSpPr>
          <p:cNvPr id="6" name="Пятно 2 5"/>
          <p:cNvSpPr/>
          <p:nvPr/>
        </p:nvSpPr>
        <p:spPr>
          <a:xfrm>
            <a:off x="4572000" y="1844824"/>
            <a:ext cx="4104456" cy="216024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Совместной деятельности</a:t>
            </a:r>
          </a:p>
        </p:txBody>
      </p:sp>
      <p:sp>
        <p:nvSpPr>
          <p:cNvPr id="7" name="Пятно 2 6"/>
          <p:cNvSpPr/>
          <p:nvPr/>
        </p:nvSpPr>
        <p:spPr>
          <a:xfrm>
            <a:off x="333094" y="4454067"/>
            <a:ext cx="4788024" cy="223224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Самостоятельной деятельности</a:t>
            </a:r>
          </a:p>
        </p:txBody>
      </p:sp>
      <p:pic>
        <p:nvPicPr>
          <p:cNvPr id="6146" name="Picture 2" descr="E:\Детский сад года 2023\презентация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384</Words>
  <Application>Microsoft Office PowerPoint</Application>
  <PresentationFormat>Экран (4:3)</PresentationFormat>
  <Paragraphs>54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Муниципальное дошкольное образовательное автономное учреждение «Детский сад № 46 общеразвивающего вида с приоритетным осуществлением художественно – эстетического развития воспитанников «Фантазеры» г. Орска» </vt:lpstr>
      <vt:lpstr>     ЦЕЛЬ: расширить знания педагогов о художественно-эстетической деятельности, показать целесообразность использования художественно- эстетической деятельности в процессе развития дошкольников.  </vt:lpstr>
      <vt:lpstr>Слайд 3</vt:lpstr>
      <vt:lpstr>Слайд 4</vt:lpstr>
      <vt:lpstr>Приобщение к искусству</vt:lpstr>
      <vt:lpstr>Изобразительная деятельность</vt:lpstr>
      <vt:lpstr>Музыкально-художественная деятельность</vt:lpstr>
      <vt:lpstr>Конструктивно-модельная деятельность</vt:lpstr>
      <vt:lpstr>Художественно-эстетическое развитие осуществляется в процессе:</vt:lpstr>
      <vt:lpstr>Слайд 10</vt:lpstr>
      <vt:lpstr>Центры творчества.</vt:lpstr>
      <vt:lpstr>Центр театра.</vt:lpstr>
      <vt:lpstr>Слайд 13</vt:lpstr>
      <vt:lpstr>Слайд 14</vt:lpstr>
      <vt:lpstr>Взаимодействие с семьёй: Совместная организация выставок детского творчества Организация тематических консультаций папок-передвижек Организация мероприятий, направленных на распространение семейного опыта художественно-эстетического воспитания ребёнка (круглый стол, альбомы семейного воспитания и д.р.) Участие родителей и детей в театрализованной деятельности, совместная постановка спектаклей, организация декораций и костюмов Проведение праздников, досугов, литературных и музыкальных вечеров Семинары практикумы для родителей Создание семейный клубов по интересам Поэтическая гостиная, чтение стихов детьми и родителями Анкетирование родителей с целью изучения их представлений об эстетическом воспитании детей</vt:lpstr>
      <vt:lpstr>Слайд 16</vt:lpstr>
      <vt:lpstr>"Термины изобразительного искусства".  Жанр живописи, изображающий предметы быта, цветы и т. д.  </vt:lpstr>
      <vt:lpstr>Объект изображения</vt:lpstr>
      <vt:lpstr>Изображение художником конкретного человека или группы людей</vt:lpstr>
      <vt:lpstr>Жанр живописи, изображающий природу </vt:lpstr>
      <vt:lpstr>Кроссворд: </vt:lpstr>
      <vt:lpstr>Успешность художественно-эстетической деятельности определяется Увлеченностью и способностью детей свободно использовать приобретенные знания, умения и навыки  в самом процессе деятельности  и находить  оригинальные решения поставленных задач. У детей развивается творческое, гибкое мышление, фантазия и воображение. Творческий поиск в конкретном виде деятельности приводит к определенным позитивным результатам.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автономное учреждение «Детский сад № 46 общеразвивающего вида с приоритетным осуществлением художественно – эстетического развития воспитанников «Фантазеры» г. Орска» </dc:title>
  <dc:creator>Юля</dc:creator>
  <cp:lastModifiedBy>Юля</cp:lastModifiedBy>
  <cp:revision>16</cp:revision>
  <dcterms:created xsi:type="dcterms:W3CDTF">2024-02-12T15:25:08Z</dcterms:created>
  <dcterms:modified xsi:type="dcterms:W3CDTF">2024-02-13T18:22:05Z</dcterms:modified>
</cp:coreProperties>
</file>