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70" r:id="rId8"/>
    <p:sldId id="263" r:id="rId9"/>
    <p:sldId id="271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99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764704"/>
            <a:ext cx="7200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Муниципальное дошкольное образовательное автономное учреждение</a:t>
            </a:r>
          </a:p>
          <a:p>
            <a:pPr algn="ctr"/>
            <a:r>
              <a:rPr lang="ru-RU" sz="1400" b="1" dirty="0"/>
              <a:t>«Детский сад №</a:t>
            </a:r>
            <a:r>
              <a:rPr lang="ru-RU" sz="1400" b="1" dirty="0" smtClean="0"/>
              <a:t>46  общеразвивающего </a:t>
            </a:r>
            <a:r>
              <a:rPr lang="ru-RU" sz="1400" b="1" dirty="0"/>
              <a:t>вида с приоритетным осуществлением художественно- эстетического развития воспитанников  «Фантазеры» г. Орска»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r>
              <a:rPr lang="ru-RU" b="1" dirty="0" smtClean="0"/>
              <a:t>Подготовила : воспитатель 1 </a:t>
            </a:r>
            <a:r>
              <a:rPr lang="ru-RU" b="1" dirty="0" err="1" smtClean="0"/>
              <a:t>к.к</a:t>
            </a:r>
            <a:r>
              <a:rPr lang="ru-RU" b="1" dirty="0" smtClean="0"/>
              <a:t>. Филатова Юлия Юрьевна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1688034"/>
            <a:ext cx="6264696" cy="35394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Презентация развивающей предметно-пространственной среды подготовительной группы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МДОАУ «Детский сад  № 46 «Фантазёры»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г. Орска</a:t>
            </a:r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267913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260648"/>
            <a:ext cx="5688632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Познавательное развитие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Центр математики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0" b="5540"/>
          <a:stretch/>
        </p:blipFill>
        <p:spPr>
          <a:xfrm>
            <a:off x="179512" y="1240173"/>
            <a:ext cx="4016188" cy="225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5" y="3861047"/>
            <a:ext cx="3584399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1640"/>
            <a:ext cx="3411748" cy="2558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28999"/>
            <a:ext cx="2283718" cy="304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68" y="3160197"/>
            <a:ext cx="2686919" cy="3582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04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260648"/>
            <a:ext cx="5904656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Уголок патриотического воспитания</a:t>
            </a: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sun9-44.userapi.com/impg/jAXNHOuDEX1LAXT8RFfhLanMRaF0modeIesmwA/eGEMtujDDxE.jpg?size=1280x960&amp;quality=95&amp;sign=8b11bf99e6c165014e6d9e12af3b2cd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4" y="548680"/>
            <a:ext cx="5508612" cy="4131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0.userapi.com/impg/L_0kS7tAoIiXPIefOzs-piKD9RituHlI9xHHkA/XbSeHL3g858.jpg?size=1280x960&amp;quality=95&amp;sign=0b3bebfbacbbbf5ea04eaa1a3f8aeb2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4321"/>
            <a:ext cx="4545119" cy="340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22.userapi.com/impg/wBooWEc_cHjAmCxJerOTedh3ryLxsj8QNj5vtA/iLuJ6c00iOQ.jpg?size=1280x960&amp;quality=95&amp;sign=0d265d377b55c8e8074ff5396f73dba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51" y="1191022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23.userapi.com/impg/f1WrxxSh6tT-Adoxv7eJANmt7bIseSB5wWuWdQ/2w-Ty7bEBpg.jpg?size=1280x960&amp;quality=95&amp;sign=80a15d23945c8286b13d7805b22bb05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09120"/>
            <a:ext cx="2979306" cy="2234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04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267744" y="279323"/>
            <a:ext cx="5256584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Уголок безопасности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" y="783273"/>
            <a:ext cx="4518661" cy="2921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573016"/>
            <a:ext cx="4248472" cy="2934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182706"/>
            <a:ext cx="3585465" cy="478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043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260648"/>
            <a:ext cx="7128792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Центр природы и экспериментирования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48" y="908719"/>
            <a:ext cx="7236296" cy="542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043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260648"/>
            <a:ext cx="5544616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Центр физического развития</a:t>
            </a:r>
          </a:p>
          <a:p>
            <a:pPr algn="ctr"/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54" b="24507"/>
          <a:stretch/>
        </p:blipFill>
        <p:spPr>
          <a:xfrm>
            <a:off x="251520" y="836712"/>
            <a:ext cx="4522071" cy="246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1"/>
          <a:stretch/>
        </p:blipFill>
        <p:spPr>
          <a:xfrm>
            <a:off x="5112060" y="805423"/>
            <a:ext cx="3651870" cy="3671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3" b="17559"/>
          <a:stretch/>
        </p:blipFill>
        <p:spPr>
          <a:xfrm>
            <a:off x="434592" y="3429000"/>
            <a:ext cx="4155926" cy="321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04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484784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СПАСИБО ЗА ВНИМАНИЕ!</a:t>
            </a:r>
            <a:endParaRPr lang="ru-RU" sz="6000" b="1" i="1" dirty="0">
              <a:solidFill>
                <a:srgbClr val="FF0000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4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8" y="-25757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620688"/>
            <a:ext cx="712879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подготовительной группе «Гномики» создана РППС</a:t>
            </a:r>
          </a:p>
          <a:p>
            <a:pPr algn="ctr"/>
            <a:r>
              <a:rPr lang="ru-RU" b="1" dirty="0" smtClean="0"/>
              <a:t>По пяти образовательный областям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484784"/>
            <a:ext cx="2664296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070C0"/>
                </a:solidFill>
              </a:rPr>
              <a:t>Социально-коммуникативное развитие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Сюжетно-ролевые игры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Уголок уединения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Строительный уголок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55976" y="1484784"/>
            <a:ext cx="309634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</a:rPr>
              <a:t>Речевое развитие</a:t>
            </a:r>
            <a:endParaRPr lang="ru-RU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Речевой уголок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Библиотека</a:t>
            </a:r>
            <a:endParaRPr lang="ru-RU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4162440"/>
            <a:ext cx="3096344" cy="258532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00B050"/>
                </a:solidFill>
              </a:rPr>
              <a:t>Познавательное развитие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Центр природы и экспериментирования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Уголок математики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Уголок патриотического воспитания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Уголок безопасности.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211960" y="2408114"/>
            <a:ext cx="3888432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7030A0"/>
                </a:solidFill>
              </a:rPr>
              <a:t>Художественно-эстетическое развитие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Уголок творчества «Юные художники»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Уголок театрализации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355976" y="4293096"/>
            <a:ext cx="3096344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chemeClr val="accent2"/>
                </a:solidFill>
              </a:rPr>
              <a:t>Физическое развитие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u="sng" dirty="0" smtClean="0"/>
              <a:t>Уголок « Если хочешь быть здоров»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3003020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09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332656"/>
            <a:ext cx="5112568" cy="36933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rgbClr val="FF0000"/>
                </a:solidFill>
              </a:rPr>
              <a:t>ДОБРО ПОЖАЛОВАТЬ В ГРУППУ «НЕПОСЕДЫ»</a:t>
            </a:r>
            <a:endParaRPr lang="ru-RU" b="1" i="1" u="sng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sun9-70.userapi.com/impg/VDCqAWpf8qcEGENSKqRhPC1rjhTN6Zs8EzWZZA/-DdcxSrgA-4.jpg?size=1280x959&amp;quality=95&amp;sign=aae31b389152530763f2556e11d1553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70" y="3943908"/>
            <a:ext cx="3518503" cy="2636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01988"/>
            <a:ext cx="4702094" cy="3526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3" y="836712"/>
            <a:ext cx="2738075" cy="3355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617" y="3411827"/>
            <a:ext cx="4494245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57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11663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Художественно-эстетическое развитие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Уголок творчества «Мир искусства»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12976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7629"/>
            <a:ext cx="3287249" cy="2465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47629"/>
            <a:ext cx="2880320" cy="3566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46" y="3763272"/>
            <a:ext cx="3907293" cy="2930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17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260648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Мир театра!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4" y="980728"/>
            <a:ext cx="4112302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88840"/>
            <a:ext cx="5135728" cy="3851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233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6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26064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Музыкальный уголок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4"/>
          <a:stretch/>
        </p:blipFill>
        <p:spPr>
          <a:xfrm>
            <a:off x="251520" y="1340767"/>
            <a:ext cx="8423117" cy="4941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7233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2295" y="267919"/>
            <a:ext cx="5616624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Речевое развитие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4" t="28985" r="37972" b="37148"/>
          <a:stretch/>
        </p:blipFill>
        <p:spPr bwMode="auto">
          <a:xfrm>
            <a:off x="827584" y="4294718"/>
            <a:ext cx="2528934" cy="2168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Picture 2" descr="C:\Users\User\Desktop\фото 6 гр\IMG_417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4" y="1124744"/>
            <a:ext cx="4199136" cy="3149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фото 6 гр\IMG_4176 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42715"/>
            <a:ext cx="3450974" cy="2588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6 гр\IMG_4178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93050" y="3027880"/>
            <a:ext cx="3018390" cy="4024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9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" y="-2674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476672"/>
            <a:ext cx="7632848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Социально-коммуникативное развитие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https://sun9-49.userapi.com/impg/0ZBZ2AeJz4aNISch7eXaPLu9LalyrBh0j0MpLg/P_-QQS9d4xM.jpg?size=1280x960&amp;quality=95&amp;sign=0f951385bdf1857f1dde55d82063b82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56" y="1196752"/>
            <a:ext cx="4281728" cy="3211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6.userapi.com/impg/ytSP07gm5KR9K6YhAFe0P9gxLJt55YRPMIiiXA/VM1JHEiy5iM.jpg?size=1280x960&amp;quality=95&amp;sign=acd955087f0c42b5eb3882240d69d89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36" y="953075"/>
            <a:ext cx="4360087" cy="3270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68" y="3567985"/>
            <a:ext cx="2754883" cy="3263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45" y="3567985"/>
            <a:ext cx="3831936" cy="2873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043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1886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Уголок уединения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74" y="1235931"/>
            <a:ext cx="5856651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882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159</Words>
  <Application>Microsoft Office PowerPoint</Application>
  <PresentationFormat>Экран (4:3)</PresentationFormat>
  <Paragraphs>62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Жанна</dc:creator>
  <cp:lastModifiedBy>User</cp:lastModifiedBy>
  <cp:revision>22</cp:revision>
  <dcterms:created xsi:type="dcterms:W3CDTF">2022-04-06T16:35:12Z</dcterms:created>
  <dcterms:modified xsi:type="dcterms:W3CDTF">2023-01-12T13:29:31Z</dcterms:modified>
</cp:coreProperties>
</file>