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14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3EBA6F-8F9A-F4BD-CF16-1D32BF67B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2B2B697-0508-3E14-3901-F70E23230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D999AB-4B62-8593-69EF-44BFC44D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C880AF-095C-52D2-410F-3503BE38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62ACCC3-DE9B-6498-1E4F-29669020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63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11591E-FB11-717D-DD18-E5C08A98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45764B6-7F4C-4B2B-E8DE-35A6D2DFF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A9F2B4-4508-A480-7465-880436F0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6BF47D-F835-71A3-D9E9-120CCD6D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C55EA4-F896-1F72-BACD-F361992A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43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FEA64A1-2E6A-6ACC-82AC-BD2E6AC57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E0949B-48F4-B422-1CF6-7FB3DB70A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D32220-CF84-826F-DFA8-CC2F26EA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FD3B31-0D9A-C218-C3FE-52A1BF05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DD81CA-1EB7-9B1C-956C-A508794F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22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F210BB-C5F5-4F10-5ADE-3C9114C3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DC8F11-8413-717E-3990-9C0815F50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902520-EE99-676F-515D-19D672D8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31C60D-F61B-422C-C655-27579989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C249BA-0D22-E65E-4A0D-E4C76346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456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D9DCD5-9DAB-331C-B03B-16943644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FB86766-AD5B-5CB0-2F2F-1154014B0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2B5879-A323-669C-C397-67B24766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F7A5D5-B78D-B0F9-78CC-C08691E4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DF920A-21F3-E0D5-573F-4F4227AE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07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763E9D-616D-2BDE-A72A-8DE39E32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5C6485-DABE-FFDA-C3BA-998760965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A03ACBC-20FF-A6D7-37D9-A3E7FEA35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49CA4D3-23AE-2332-5E07-790EED4A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92336C4-937B-F947-667D-3B15D8AC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FC1ABB0-7D0B-FE97-943C-C34D22A6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95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1FE0EC-BF39-EE5B-27BF-F8D6B26C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0BFD6E7-EF24-B0EC-168D-E3D6A826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526BEA0-73BF-2881-B2D1-C532C4BA4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A998933-0E06-39EB-53F8-7F31A7CC7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1957295-0290-765F-25C8-60D8F4467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3E761A2-348A-B0C2-916F-C0D1DEE29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9D26609-8340-19E0-B082-43A7B070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C03B521-D250-2890-CB5C-4B588464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55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8C8679-0C35-AEAF-495A-C5944EF1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6466EF8-971B-3EC2-604A-8A40C028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D7B7174-018B-BDB3-AC77-EC6444701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5C4B2EC-4034-1B58-8000-C0FA2102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701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EB96A7-4C2E-E829-4CE5-5B50E2BD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2B6B685-9059-63DD-6005-FB51AC53F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75E1B70-946D-854A-40E4-E1AD8F50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62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8693D-7A87-8286-8173-C8EAB5B1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E3033A-7957-9A67-3C45-FF32AEFB2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FFCA3DD-1053-3A46-B262-E55EBFF6F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46FA9AE-2633-C0B0-F52F-12CABEBA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EE7B41-FFC9-8FD7-C366-AC045880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E9A553D-CF28-EBC4-7A17-D281E653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485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22A78C-2E48-90CA-4DB6-D724BCFD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7E7BDC4-BE80-2771-67A7-1F14794B9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E1433AE-97E2-8229-1E88-27317B4E8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D1518FE-DB57-E112-49E6-01D32D1E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330837-1AAA-6BAE-5D5E-388AB5BA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C8FD15-3D5B-D3BA-55F9-E7340422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866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038157-6CB9-DFD7-8CA1-F9FBFF3A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F915D8-CC3F-3CF2-FBAD-1606CAF06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FFCE4C-2FDA-E17F-7C02-D04650E9E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91BC43-2B4A-6B43-92EB-BF5447E0E5D2}" type="datetimeFigureOut">
              <a:rPr lang="ru-RU" smtClean="0"/>
              <a:pPr/>
              <a:t>22.09.2024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B694F8-0054-0A7B-45E8-73FBCF495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8814E4-EBC3-16EB-6D02-A91D7BD1A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8B3CD-4596-7E44-85A8-6DDEDC481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82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56F75C-6361-74EE-DA9F-26412A4E8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7A974F3-5C74-8B23-F977-DACF6D610C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D637C1-D54B-5C71-E4D0-16F1501CF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194" y="-4150207"/>
            <a:ext cx="12512194" cy="14962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0258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18993D-290D-BB60-4DE9-37A78924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B9D412-FDC5-784C-8713-3B53BBD2A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2" y="0"/>
            <a:ext cx="12654275" cy="7031952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7F215E32-A6AF-9AE3-E67D-BA0CE67D0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182" y="2303848"/>
            <a:ext cx="6533387" cy="5093229"/>
          </a:xfr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F83EF9A-8CCF-5148-BEBD-904B6C96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30" y="-281083"/>
            <a:ext cx="7224889" cy="5418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377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EADB59-9059-A325-64D5-E82EB27B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28B6360-EB71-2382-0F4A-363034CA2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09"/>
            <a:ext cx="12278206" cy="7190509"/>
          </a:xfrm>
        </p:spPr>
      </p:pic>
    </p:spTree>
    <p:extLst>
      <p:ext uri="{BB962C8B-B14F-4D97-AF65-F5344CB8AC3E}">
        <p14:creationId xmlns="" xmlns:p14="http://schemas.microsoft.com/office/powerpoint/2010/main" val="406615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587D6A-4534-3557-D9FE-C6DCD5EF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84A4C47-9F40-254B-011A-430554B25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51" y="-2673157"/>
            <a:ext cx="12512193" cy="12414442"/>
          </a:xfrm>
        </p:spPr>
      </p:pic>
    </p:spTree>
    <p:extLst>
      <p:ext uri="{BB962C8B-B14F-4D97-AF65-F5344CB8AC3E}">
        <p14:creationId xmlns="" xmlns:p14="http://schemas.microsoft.com/office/powerpoint/2010/main" val="3010735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D60E5D-D041-5F2C-CB19-BF603B7C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1D70820-0C0B-7D79-870F-F9E6F0EA6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7" y="0"/>
            <a:ext cx="12524510" cy="7068897"/>
          </a:xfrm>
        </p:spPr>
      </p:pic>
    </p:spTree>
    <p:extLst>
      <p:ext uri="{BB962C8B-B14F-4D97-AF65-F5344CB8AC3E}">
        <p14:creationId xmlns="" xmlns:p14="http://schemas.microsoft.com/office/powerpoint/2010/main" val="4014991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38DCB-435A-FB0A-8019-C78A14CC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42730EA-A45C-D435-CB7E-2AABADAA6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467" cy="7044267"/>
          </a:xfrm>
        </p:spPr>
      </p:pic>
    </p:spTree>
    <p:extLst>
      <p:ext uri="{BB962C8B-B14F-4D97-AF65-F5344CB8AC3E}">
        <p14:creationId xmlns="" xmlns:p14="http://schemas.microsoft.com/office/powerpoint/2010/main" val="2507277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8BBC70-ADDE-014C-0EC9-0C01D156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6A8B0F6-08F3-3F93-6DB3-28E9E7D46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52" y="0"/>
            <a:ext cx="12438304" cy="6945745"/>
          </a:xfrm>
        </p:spPr>
      </p:pic>
    </p:spTree>
    <p:extLst>
      <p:ext uri="{BB962C8B-B14F-4D97-AF65-F5344CB8AC3E}">
        <p14:creationId xmlns="" xmlns:p14="http://schemas.microsoft.com/office/powerpoint/2010/main" val="35938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8BBC70-ADDE-014C-0EC9-0C01D156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slide_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342000"/>
            <a:ext cx="8688000" cy="6516000"/>
          </a:xfrm>
        </p:spPr>
      </p:pic>
    </p:spTree>
    <p:extLst>
      <p:ext uri="{BB962C8B-B14F-4D97-AF65-F5344CB8AC3E}">
        <p14:creationId xmlns="" xmlns:p14="http://schemas.microsoft.com/office/powerpoint/2010/main" val="35938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527B5E-8032-0615-063B-AA7BB6B2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EE44E5B-EE42-2D8D-2771-B5E418716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60588"/>
            <a:ext cx="12512194" cy="11179176"/>
          </a:xfrm>
        </p:spPr>
      </p:pic>
    </p:spTree>
    <p:extLst>
      <p:ext uri="{BB962C8B-B14F-4D97-AF65-F5344CB8AC3E}">
        <p14:creationId xmlns="" xmlns:p14="http://schemas.microsoft.com/office/powerpoint/2010/main" val="2612783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8FD45D-4EAF-C3D0-6173-C9575B55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B4B156D-C9FD-F127-45A3-5DAC5877F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2" y="0"/>
            <a:ext cx="12512194" cy="8103370"/>
          </a:xfrm>
        </p:spPr>
      </p:pic>
    </p:spTree>
    <p:extLst>
      <p:ext uri="{BB962C8B-B14F-4D97-AF65-F5344CB8AC3E}">
        <p14:creationId xmlns="" xmlns:p14="http://schemas.microsoft.com/office/powerpoint/2010/main" val="1132174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ECA219-7ABA-7FE5-876F-BC84D2CC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A09A847-D2F8-C1E5-4750-8CC0DD4E2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-2324582"/>
            <a:ext cx="12610715" cy="12570788"/>
          </a:xfrm>
        </p:spPr>
      </p:pic>
    </p:spTree>
    <p:extLst>
      <p:ext uri="{BB962C8B-B14F-4D97-AF65-F5344CB8AC3E}">
        <p14:creationId xmlns="" xmlns:p14="http://schemas.microsoft.com/office/powerpoint/2010/main" val="2610376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ECA219-7ABA-7FE5-876F-BC84D2CC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vwjXC0vWj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"/>
            <a:ext cx="10389953" cy="6408000"/>
          </a:xfrm>
        </p:spPr>
      </p:pic>
    </p:spTree>
    <p:extLst>
      <p:ext uri="{BB962C8B-B14F-4D97-AF65-F5344CB8AC3E}">
        <p14:creationId xmlns="" xmlns:p14="http://schemas.microsoft.com/office/powerpoint/2010/main" val="2610376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E32012-CF98-7988-1304-317F842E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C1F9BE6-5344-925F-6406-45BB68A6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6236"/>
            <a:ext cx="12389041" cy="13067169"/>
          </a:xfrm>
        </p:spPr>
      </p:pic>
    </p:spTree>
    <p:extLst>
      <p:ext uri="{BB962C8B-B14F-4D97-AF65-F5344CB8AC3E}">
        <p14:creationId xmlns="" xmlns:p14="http://schemas.microsoft.com/office/powerpoint/2010/main" val="31078917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62C9A0-9A84-BAA8-A58B-8492269D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11481A2-B21E-8CE5-A335-E2168F5EA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8618"/>
            <a:ext cx="12413671" cy="12055236"/>
          </a:xfrm>
        </p:spPr>
      </p:pic>
    </p:spTree>
    <p:extLst>
      <p:ext uri="{BB962C8B-B14F-4D97-AF65-F5344CB8AC3E}">
        <p14:creationId xmlns="" xmlns:p14="http://schemas.microsoft.com/office/powerpoint/2010/main" val="2876967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64178-F318-C729-153B-09DD0DC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C171796-93C5-880B-23B7-FF9555CEF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6039" cy="7105842"/>
          </a:xfrm>
        </p:spPr>
      </p:pic>
    </p:spTree>
    <p:extLst>
      <p:ext uri="{BB962C8B-B14F-4D97-AF65-F5344CB8AC3E}">
        <p14:creationId xmlns="" xmlns:p14="http://schemas.microsoft.com/office/powerpoint/2010/main" val="36160830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84E152-FBFF-D4A1-3FE5-8846C166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63E9556-F12B-6B4C-FE26-F61B1073F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CB08B8-CA26-6F53-055A-F7A2D767F70E}"/>
              </a:ext>
            </a:extLst>
          </p:cNvPr>
          <p:cNvSpPr txBox="1"/>
          <p:nvPr/>
        </p:nvSpPr>
        <p:spPr>
          <a:xfrm>
            <a:off x="5181600" y="251536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06D5274-AFA8-4ABB-993C-453E1208F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556112" cy="37407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FA43208-2E2F-8697-8250-70F36AF7F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66" y="0"/>
            <a:ext cx="5400854" cy="40489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AECC833-1AB3-CC62-F996-22A12E8C8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60" y="3156154"/>
            <a:ext cx="5709677" cy="3793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09232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BD18D8-F408-EA61-2202-7A24BDDD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4B5D7B3-EDAA-3604-D894-DF117AB61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22" y="-105775"/>
            <a:ext cx="12290522" cy="7660678"/>
          </a:xfrm>
        </p:spPr>
      </p:pic>
    </p:spTree>
    <p:extLst>
      <p:ext uri="{BB962C8B-B14F-4D97-AF65-F5344CB8AC3E}">
        <p14:creationId xmlns="" xmlns:p14="http://schemas.microsoft.com/office/powerpoint/2010/main" val="3143264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B5D186-3028-9419-43B5-C5ECCD20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E429B7F-1A94-68CC-75AC-C5BB887C6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5461"/>
            <a:ext cx="12290521" cy="12028922"/>
          </a:xfrm>
        </p:spPr>
      </p:pic>
    </p:spTree>
    <p:extLst>
      <p:ext uri="{BB962C8B-B14F-4D97-AF65-F5344CB8AC3E}">
        <p14:creationId xmlns="" xmlns:p14="http://schemas.microsoft.com/office/powerpoint/2010/main" val="1190008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elenabur.1988@gmail.com</dc:creator>
  <cp:lastModifiedBy>Admin</cp:lastModifiedBy>
  <cp:revision>5</cp:revision>
  <dcterms:created xsi:type="dcterms:W3CDTF">2024-09-20T16:14:22Z</dcterms:created>
  <dcterms:modified xsi:type="dcterms:W3CDTF">2024-09-22T14:51:12Z</dcterms:modified>
</cp:coreProperties>
</file>