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E0E0E-939C-9443-2C12-C3CBD9992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4221E-F7EB-02B2-42F7-D2BC091DC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CD464-A151-2CE3-53F1-79B230E6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1A7CD6-87D3-5BA5-3532-974C4A43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682071-A6F6-3E65-7C27-7BDF265F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3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AA84F-9998-D7E6-8E1A-4FD01B08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C5802C-72AA-22F9-A8F4-CA7A48F7C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D1855-0DED-36BF-6CE7-15E7E2AC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9E5E5-AB38-FC80-3B90-069AC9CA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7297B-8D74-2AE2-4003-60968A87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9F73CE-E996-E098-3A1C-D7F1D81C8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F053C-DE83-538C-DC60-D9DFDB69B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C31D7-63CF-B900-3BD6-9B70D2CA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73A29-A871-6436-3B92-8F1F0F2E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43D63-25B6-2624-8A7B-5BA07CEB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AC7F2-4BD5-7447-585A-4FC43291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FC390-9B8F-21FD-D7A4-931392ED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227D9-C475-BBC9-81F8-81CCC2D0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BEACE-3E76-0EAC-E548-D6239D07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CC7C-CD64-1203-63BC-75C4326B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6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FE541-C3F0-A5BB-9049-CE52A2D0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4E2CF7-F0B3-29CE-5D16-E32329864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CFB5A-F0F6-0729-5D5D-E40C74C0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2A3841-B300-AB4B-D721-FA6FD0F2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6374C-1A38-B9DA-35BD-32433501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557C6-FFE5-21E2-F53F-9125A801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D1F43-D53C-201F-417F-5247F0F1C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A5B6D4-6ED8-C7B5-058F-6F4E34C38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0D762-BCF6-C2FF-AEC8-97912828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65D92-F86E-9217-D238-C8C019A1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E5F4BC-32F6-27D3-07FA-E4A50C1A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2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0AE4B-27DC-7CC9-A31F-2CBDE55A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E4904-B6C0-FEAC-FEF9-2C4CF5168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BA16E0-79BC-5981-D048-A16B25473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C5B426-07ED-BB76-DA4E-1CC06AE09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722CAF-3CB3-7FB9-B246-24C0E0DC7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F2C4DA-2FFF-5D13-11B0-D8993518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76B332-A8A2-840E-A8B5-5161239A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BC89C2-889F-5628-21ED-C9A851B8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B07F-2019-EC8D-2DF3-05D4A24C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12C597-6B48-4BD6-8FD4-2BCAD811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15A0F0-C0AB-281C-6E6F-0B3D4F4B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B85C0D-9CFC-B33A-0B3D-4BCD0DAA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2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83673F-2DC4-4E2C-0974-632DE450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73570B-9B88-FCCB-E655-C32C09CC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EE85E8-1DCC-2F7D-F5D5-3CE9C7F8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0BF8-8811-D87B-418E-4B1383A0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565DC-F759-C46D-77E3-C7830536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C2DD75-DCC9-F96B-2965-E52BB13A8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89AD5F-3974-859A-7184-1C0DA57A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03CF2-D87E-5790-D651-AFA65A7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F1387-935F-920C-C6ED-EB0DE477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55921-B1B4-4387-52A4-DB55D48E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62463-9B17-F0F8-2725-6ABCDAE98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FE1D0-BC12-A88C-17C4-75D79FE8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3F6E1-A4A0-58B5-7530-17BF0BDD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073043-E950-BDE3-89ED-5C2B5774D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F8AAF6-492E-8AB6-AEC5-794262E8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3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BE5C5-BCAE-DF8B-DD98-D8CB03E9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711DC-1F90-325F-0E55-3FBD5CD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B329D-A969-3B64-859C-5B67574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73C32-BD02-E240-BF49-D60E579C0C84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FB15E-CD68-08CF-CC47-0F674F6F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4CDDE-37B9-5245-0573-A1648422A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C68203-7CF3-9E46-AB72-23E0639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7C40E-8504-3869-87BB-E4A0EB6B1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833C9-2BC7-E136-0166-A069EB149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243C0E-10DF-F268-6095-ED8DD19F7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1334E-7EFD-0C13-6E9F-7316410B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2961C1-C8AA-C802-33C0-BB6812022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7273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A7E6A-FB12-D1DA-7992-50B73411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3F997D-7FC5-0110-C610-1A610AEB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30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CFFFE-5EF0-8084-C57D-180DFE74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97078A-2852-A559-A776-FF4686DE4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208" y="-530321"/>
            <a:ext cx="14099481" cy="7918642"/>
          </a:xfrm>
        </p:spPr>
      </p:pic>
    </p:spTree>
    <p:extLst>
      <p:ext uri="{BB962C8B-B14F-4D97-AF65-F5344CB8AC3E}">
        <p14:creationId xmlns:p14="http://schemas.microsoft.com/office/powerpoint/2010/main" val="107772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0FE6B-5967-2774-33AB-A21876F2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FF6F62-8D39-9DBD-6457-309BD7673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4183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ACC2-95C2-7EE0-3799-9C8DE99C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82B8A3-8EE3-34B9-625A-8FDE15C0E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886"/>
            <a:ext cx="12192001" cy="6904885"/>
          </a:xfrm>
        </p:spPr>
      </p:pic>
    </p:spTree>
    <p:extLst>
      <p:ext uri="{BB962C8B-B14F-4D97-AF65-F5344CB8AC3E}">
        <p14:creationId xmlns:p14="http://schemas.microsoft.com/office/powerpoint/2010/main" val="28002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1465A-FAB2-7201-1461-DE0CCC38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660F2A-1E0B-1D3E-323C-DEE10DCF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2" y="0"/>
            <a:ext cx="12339781" cy="7290570"/>
          </a:xfrm>
        </p:spPr>
      </p:pic>
    </p:spTree>
    <p:extLst>
      <p:ext uri="{BB962C8B-B14F-4D97-AF65-F5344CB8AC3E}">
        <p14:creationId xmlns:p14="http://schemas.microsoft.com/office/powerpoint/2010/main" val="26972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649958-4B48-F9BC-0313-2AD3CF7DC031}"/>
              </a:ext>
            </a:extLst>
          </p:cNvPr>
          <p:cNvSpPr txBox="1"/>
          <p:nvPr/>
        </p:nvSpPr>
        <p:spPr>
          <a:xfrm>
            <a:off x="5181600" y="251536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39FB8-F1BC-530C-06E7-20BD526B5CD2}"/>
              </a:ext>
            </a:extLst>
          </p:cNvPr>
          <p:cNvSpPr txBox="1"/>
          <p:nvPr/>
        </p:nvSpPr>
        <p:spPr>
          <a:xfrm>
            <a:off x="5181600" y="25584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59F91F-9C28-3A46-17A4-B894F069C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62" cy="68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5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05-FB68-2F05-BE5E-F168AED9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2016F7-94DC-A4CC-8041-1C0B60BF8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4558"/>
          </a:xfrm>
        </p:spPr>
      </p:pic>
    </p:spTree>
    <p:extLst>
      <p:ext uri="{BB962C8B-B14F-4D97-AF65-F5344CB8AC3E}">
        <p14:creationId xmlns:p14="http://schemas.microsoft.com/office/powerpoint/2010/main" val="40672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elenabur.1988@gmail.com</dc:creator>
  <cp:lastModifiedBy>elenabur.1988@gmail.com</cp:lastModifiedBy>
  <cp:revision>8</cp:revision>
  <dcterms:created xsi:type="dcterms:W3CDTF">2024-09-17T16:18:48Z</dcterms:created>
  <dcterms:modified xsi:type="dcterms:W3CDTF">2024-09-20T04:00:31Z</dcterms:modified>
</cp:coreProperties>
</file>