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B830F5-0150-4D89-AD5D-4B1B77FF2F6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22F084-8A35-4997-A39A-8B82948315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352928" cy="193508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Государственные праздники России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smtClean="0">
                <a:solidFill>
                  <a:srgbClr val="FF0000"/>
                </a:solidFill>
              </a:rPr>
              <a:t/>
            </a:r>
            <a:br>
              <a:rPr lang="ru-RU" sz="3600" i="1" smtClean="0">
                <a:solidFill>
                  <a:srgbClr val="FF0000"/>
                </a:solidFill>
              </a:rPr>
            </a:br>
            <a:endParaRPr lang="ru-RU" sz="12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4176464"/>
          </a:xfrm>
        </p:spPr>
      </p:pic>
    </p:spTree>
    <p:extLst>
      <p:ext uri="{BB962C8B-B14F-4D97-AF65-F5344CB8AC3E}">
        <p14:creationId xmlns:p14="http://schemas.microsoft.com/office/powerpoint/2010/main" val="110752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3636085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4 ноября – </a:t>
            </a:r>
            <a:b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День народного единства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97" y="836712"/>
            <a:ext cx="4951499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3532676" cy="3528392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4 ноября - день Народного единства. Официально отмечается с 2005 года. Праздник посвящён дате победы народного ополчения под командованием князя Дмитрия Пожарского и Кузьмы Минина над иностранными войсками и освобождением Москвы. Данная дата знаменует собой окончание одного из самых трудных периодов в истории нашей страны, именуемого "Смутным временем".</a:t>
            </a:r>
          </a:p>
        </p:txBody>
      </p:sp>
    </p:spTree>
    <p:extLst>
      <p:ext uri="{BB962C8B-B14F-4D97-AF65-F5344CB8AC3E}">
        <p14:creationId xmlns:p14="http://schemas.microsoft.com/office/powerpoint/2010/main" val="421685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636085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12 декабря –</a:t>
            </a:r>
            <a:b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День Конституции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31838"/>
            <a:ext cx="4032447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492896"/>
            <a:ext cx="3600400" cy="2664296"/>
          </a:xfrm>
        </p:spPr>
        <p:txBody>
          <a:bodyPr>
            <a:noAutofit/>
          </a:bodyPr>
          <a:lstStyle/>
          <a:p>
            <a:pPr algn="ctr"/>
            <a:endParaRPr lang="ru-RU" sz="1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</a:rPr>
              <a:t>12 </a:t>
            </a:r>
            <a:r>
              <a:rPr lang="ru-RU" sz="1800" b="1" i="1" dirty="0">
                <a:solidFill>
                  <a:srgbClr val="002060"/>
                </a:solidFill>
              </a:rPr>
              <a:t>декабря - </a:t>
            </a:r>
            <a:r>
              <a:rPr lang="ru-RU" sz="1800" b="1" i="1" dirty="0" smtClean="0">
                <a:solidFill>
                  <a:srgbClr val="002060"/>
                </a:solidFill>
              </a:rPr>
              <a:t>День </a:t>
            </a:r>
            <a:r>
              <a:rPr lang="ru-RU" sz="1800" b="1" i="1" dirty="0">
                <a:solidFill>
                  <a:srgbClr val="002060"/>
                </a:solidFill>
              </a:rPr>
              <a:t>Конституции </a:t>
            </a:r>
            <a:r>
              <a:rPr lang="ru-RU" sz="1800" b="1" i="1" dirty="0" smtClean="0">
                <a:solidFill>
                  <a:srgbClr val="002060"/>
                </a:solidFill>
              </a:rPr>
              <a:t>Российской Федерации. </a:t>
            </a:r>
            <a:r>
              <a:rPr lang="ru-RU" sz="1800" b="1" i="1" dirty="0">
                <a:solidFill>
                  <a:srgbClr val="002060"/>
                </a:solidFill>
              </a:rPr>
              <a:t>Установлен в честь принятия 12 декабря 1993 года основного закона нашей страны - Конституции, действующей и по сей день.</a:t>
            </a:r>
          </a:p>
        </p:txBody>
      </p:sp>
    </p:spTree>
    <p:extLst>
      <p:ext uri="{BB962C8B-B14F-4D97-AF65-F5344CB8AC3E}">
        <p14:creationId xmlns:p14="http://schemas.microsoft.com/office/powerpoint/2010/main" val="348569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4032448" cy="5636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1 января – Новый год</a:t>
            </a:r>
            <a:endParaRPr lang="ru-RU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248472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>
            <a:normAutofit fontScale="92500"/>
          </a:bodyPr>
          <a:lstStyle/>
          <a:p>
            <a:endParaRPr lang="ru-RU" sz="1800" i="1" dirty="0" smtClean="0">
              <a:solidFill>
                <a:srgbClr val="002060"/>
              </a:solidFill>
            </a:endParaRPr>
          </a:p>
          <a:p>
            <a:endParaRPr lang="ru-RU" sz="1800" i="1" dirty="0">
              <a:solidFill>
                <a:srgbClr val="00206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</a:rPr>
              <a:t>Новый </a:t>
            </a:r>
            <a:r>
              <a:rPr lang="ru-RU" sz="1800" b="1" i="1" dirty="0">
                <a:solidFill>
                  <a:srgbClr val="002060"/>
                </a:solidFill>
              </a:rPr>
              <a:t>год, первый праздник года. Отмечается в ночь с 31 декабря на 1 января. Хотя ранее в нашей стране в разные периоды истории его отмечали и 1 марта, и 1 сентября. С празднованием нового года связано множество традиций - украшение новогодней ёлки, бой Кремлёвских курантов, загадывание желаний. Новый год является пожалуй самым весёлым праздником в году.</a:t>
            </a:r>
          </a:p>
        </p:txBody>
      </p:sp>
    </p:spTree>
    <p:extLst>
      <p:ext uri="{BB962C8B-B14F-4D97-AF65-F5344CB8AC3E}">
        <p14:creationId xmlns:p14="http://schemas.microsoft.com/office/powerpoint/2010/main" val="101724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7"/>
            <a:ext cx="396044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</a:rPr>
              <a:t>7 января – </a:t>
            </a:r>
            <a:br>
              <a:rPr lang="ru-RU" sz="2600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</a:rPr>
              <a:t>Рождество Христово</a:t>
            </a:r>
            <a:endParaRPr lang="ru-RU" sz="2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13" y="908720"/>
            <a:ext cx="4588776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060848"/>
            <a:ext cx="3388660" cy="345638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Рождество является одним из главных христианских праздников. Он установлен в честь рождения Иисуса Христа. В нашей стране данный праздник </a:t>
            </a:r>
            <a:r>
              <a:rPr lang="ru-RU" sz="1800" b="1" i="1" dirty="0" smtClean="0">
                <a:solidFill>
                  <a:srgbClr val="002060"/>
                </a:solidFill>
              </a:rPr>
              <a:t>отмечался не </a:t>
            </a:r>
            <a:r>
              <a:rPr lang="ru-RU" sz="1800" b="1" i="1" dirty="0">
                <a:solidFill>
                  <a:srgbClr val="002060"/>
                </a:solidFill>
              </a:rPr>
              <a:t>всегда, однако сейчас он является единственным государственным праздником, связанным с </a:t>
            </a:r>
            <a:r>
              <a:rPr lang="ru-RU" sz="1800" b="1" i="1" dirty="0" smtClean="0">
                <a:solidFill>
                  <a:srgbClr val="002060"/>
                </a:solidFill>
              </a:rPr>
              <a:t>религией.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4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396044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23 февраля – День защитника Отечества</a:t>
            </a:r>
            <a:endParaRPr lang="ru-RU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15" y="1052736"/>
            <a:ext cx="5024766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3672408" cy="367240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День защитника </a:t>
            </a:r>
            <a:r>
              <a:rPr lang="ru-RU" sz="1800" b="1" i="1" dirty="0" smtClean="0">
                <a:solidFill>
                  <a:srgbClr val="002060"/>
                </a:solidFill>
              </a:rPr>
              <a:t>Отечества </a:t>
            </a:r>
            <a:r>
              <a:rPr lang="ru-RU" sz="1800" b="1" i="1" dirty="0">
                <a:solidFill>
                  <a:srgbClr val="002060"/>
                </a:solidFill>
              </a:rPr>
              <a:t>отмечается в нашей стране почти 100 лет, с 1922 года. Сегодня этот день является неформальным народным праздником мужчин, который празднуется как коллегами по работе, так и в семьях, и носит массовый характер. В этот день также принято поздравлять и женщин, чья работа связана с военной службой.</a:t>
            </a:r>
          </a:p>
        </p:txBody>
      </p:sp>
    </p:spTree>
    <p:extLst>
      <p:ext uri="{BB962C8B-B14F-4D97-AF65-F5344CB8AC3E}">
        <p14:creationId xmlns:p14="http://schemas.microsoft.com/office/powerpoint/2010/main" val="78817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636085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8 марта – Международный женский день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752527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564904"/>
            <a:ext cx="3388660" cy="26642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8 марта - Международный женский день. Впервые праздновался в России в 1913 году. В этот день поздравления от мужчин принимают жены, мамы, бабушки, сестры, дочери, все женщины, девушки, девочки.</a:t>
            </a:r>
          </a:p>
        </p:txBody>
      </p:sp>
    </p:spTree>
    <p:extLst>
      <p:ext uri="{BB962C8B-B14F-4D97-AF65-F5344CB8AC3E}">
        <p14:creationId xmlns:p14="http://schemas.microsoft.com/office/powerpoint/2010/main" val="174516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81642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1 мая – </a:t>
            </a:r>
            <a:b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День весны и труда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6712"/>
            <a:ext cx="4896544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3676692" cy="237626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1 мая. Официальным праздником стал после Октябрьской революции 1917 года как День солидарности трудящихся. В настоящее время отмечается как праздник </a:t>
            </a:r>
            <a:r>
              <a:rPr lang="ru-RU" sz="1800" b="1" i="1" dirty="0" smtClean="0">
                <a:solidFill>
                  <a:srgbClr val="002060"/>
                </a:solidFill>
              </a:rPr>
              <a:t>весны </a:t>
            </a:r>
            <a:r>
              <a:rPr lang="ru-RU" sz="1800" b="1" i="1" dirty="0">
                <a:solidFill>
                  <a:srgbClr val="002060"/>
                </a:solidFill>
              </a:rPr>
              <a:t>и труда.</a:t>
            </a:r>
          </a:p>
        </p:txBody>
      </p:sp>
    </p:spTree>
    <p:extLst>
      <p:ext uri="{BB962C8B-B14F-4D97-AF65-F5344CB8AC3E}">
        <p14:creationId xmlns:p14="http://schemas.microsoft.com/office/powerpoint/2010/main" val="342202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5"/>
            <a:ext cx="3888432" cy="79208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9 мая – День Победы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31838"/>
            <a:ext cx="4104456" cy="53819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3960440" cy="3960440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9 мая - </a:t>
            </a:r>
            <a:r>
              <a:rPr lang="ru-RU" sz="1600" b="1" i="1" dirty="0" smtClean="0">
                <a:solidFill>
                  <a:srgbClr val="002060"/>
                </a:solidFill>
              </a:rPr>
              <a:t>День </a:t>
            </a:r>
            <a:r>
              <a:rPr lang="ru-RU" sz="1600" b="1" i="1" dirty="0">
                <a:solidFill>
                  <a:srgbClr val="002060"/>
                </a:solidFill>
              </a:rPr>
              <a:t>Победы! Праздник посвящённый подвигу советского народа в борьбе с немецко - фашистскими захватчиками. В этот день мы чтим память всех участников тех тяжёлых событий, которые не дожили до очередной годовщины Великой Победы, и поздравляем ветеранов и участников Великой Отечественной войны. По сложившейся традиции во всех городах страны в этот день проходят военные парады, а вечером в честь Дня Победы над страной гремит праздничный салют.</a:t>
            </a:r>
          </a:p>
        </p:txBody>
      </p:sp>
    </p:spTree>
    <p:extLst>
      <p:ext uri="{BB962C8B-B14F-4D97-AF65-F5344CB8AC3E}">
        <p14:creationId xmlns:p14="http://schemas.microsoft.com/office/powerpoint/2010/main" val="143402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3636085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12 июня – День России</a:t>
            </a:r>
            <a:endParaRPr lang="ru-RU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8720"/>
            <a:ext cx="4824537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492896"/>
            <a:ext cx="3528392" cy="2139518"/>
          </a:xfrm>
        </p:spPr>
        <p:txBody>
          <a:bodyPr>
            <a:noAutofit/>
          </a:bodyPr>
          <a:lstStyle/>
          <a:p>
            <a:pPr algn="ctr"/>
            <a:endParaRPr lang="ru-RU" sz="1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</a:rPr>
              <a:t>12 </a:t>
            </a:r>
            <a:r>
              <a:rPr lang="ru-RU" sz="1800" b="1" i="1" dirty="0">
                <a:solidFill>
                  <a:srgbClr val="002060"/>
                </a:solidFill>
              </a:rPr>
              <a:t>июня - </a:t>
            </a:r>
            <a:r>
              <a:rPr lang="ru-RU" sz="1800" b="1" i="1" dirty="0" smtClean="0">
                <a:solidFill>
                  <a:srgbClr val="002060"/>
                </a:solidFill>
              </a:rPr>
              <a:t>День </a:t>
            </a:r>
            <a:r>
              <a:rPr lang="ru-RU" sz="1800" b="1" i="1" dirty="0">
                <a:solidFill>
                  <a:srgbClr val="002060"/>
                </a:solidFill>
              </a:rPr>
              <a:t>России. Отмечается с 1992 года. Эту дату можно считать точкой отсчёта новейшей истории нашей страны, связанной с распадом СССР.</a:t>
            </a:r>
          </a:p>
        </p:txBody>
      </p:sp>
    </p:spTree>
    <p:extLst>
      <p:ext uri="{BB962C8B-B14F-4D97-AF65-F5344CB8AC3E}">
        <p14:creationId xmlns:p14="http://schemas.microsoft.com/office/powerpoint/2010/main" val="91655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636085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8 июля – </a:t>
            </a:r>
            <a:b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День Семьи, </a:t>
            </a:r>
            <a:b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Любви и Верности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5020073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276872"/>
            <a:ext cx="3388660" cy="309634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8 июля - </a:t>
            </a:r>
            <a:r>
              <a:rPr lang="ru-RU" sz="1800" b="1" i="1" dirty="0" smtClean="0">
                <a:solidFill>
                  <a:srgbClr val="002060"/>
                </a:solidFill>
              </a:rPr>
              <a:t>День Семьи</a:t>
            </a:r>
            <a:r>
              <a:rPr lang="ru-RU" sz="1800" b="1" i="1" dirty="0">
                <a:solidFill>
                  <a:srgbClr val="002060"/>
                </a:solidFill>
              </a:rPr>
              <a:t>, </a:t>
            </a:r>
            <a:r>
              <a:rPr lang="ru-RU" sz="1800" b="1" i="1" dirty="0" smtClean="0">
                <a:solidFill>
                  <a:srgbClr val="002060"/>
                </a:solidFill>
              </a:rPr>
              <a:t>Любви </a:t>
            </a:r>
            <a:r>
              <a:rPr lang="ru-RU" sz="1800" b="1" i="1" dirty="0">
                <a:solidFill>
                  <a:srgbClr val="002060"/>
                </a:solidFill>
              </a:rPr>
              <a:t>и </a:t>
            </a:r>
            <a:r>
              <a:rPr lang="ru-RU" sz="1800" b="1" i="1" dirty="0" smtClean="0">
                <a:solidFill>
                  <a:srgbClr val="002060"/>
                </a:solidFill>
              </a:rPr>
              <a:t>Верности</a:t>
            </a:r>
            <a:r>
              <a:rPr lang="ru-RU" sz="1800" b="1" i="1" dirty="0">
                <a:solidFill>
                  <a:srgbClr val="002060"/>
                </a:solidFill>
              </a:rPr>
              <a:t>. Данный праздник приурочен ко дню памяти святых Петра и </a:t>
            </a:r>
            <a:r>
              <a:rPr lang="ru-RU" sz="1800" b="1" i="1" dirty="0" err="1">
                <a:solidFill>
                  <a:srgbClr val="002060"/>
                </a:solidFill>
              </a:rPr>
              <a:t>Февронии</a:t>
            </a:r>
            <a:r>
              <a:rPr lang="ru-RU" sz="1800" b="1" i="1" dirty="0">
                <a:solidFill>
                  <a:srgbClr val="002060"/>
                </a:solidFill>
              </a:rPr>
              <a:t>, являющихся покровителями семьи. Символом праздника является ромашка. По сложившейся традиции многие пары назначают на этот день свадьбы.</a:t>
            </a:r>
          </a:p>
        </p:txBody>
      </p:sp>
    </p:spTree>
    <p:extLst>
      <p:ext uri="{BB962C8B-B14F-4D97-AF65-F5344CB8AC3E}">
        <p14:creationId xmlns:p14="http://schemas.microsoft.com/office/powerpoint/2010/main" val="15739679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495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Государственные праздники России  </vt:lpstr>
      <vt:lpstr>1 января – Новый год</vt:lpstr>
      <vt:lpstr>7 января –  Рождество Христово</vt:lpstr>
      <vt:lpstr>23 февраля – День защитника Отечества</vt:lpstr>
      <vt:lpstr>8 марта – Международный женский день</vt:lpstr>
      <vt:lpstr>1 мая –  День весны и труда</vt:lpstr>
      <vt:lpstr>9 мая – День Победы</vt:lpstr>
      <vt:lpstr>12 июня – День России</vt:lpstr>
      <vt:lpstr>8 июля –  День Семьи,  Любви и Верности</vt:lpstr>
      <vt:lpstr>4 ноября –  День народного единства</vt:lpstr>
      <vt:lpstr>12 декабря – День Конституции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января – Новый год</dc:title>
  <dc:creator>admin</dc:creator>
  <cp:lastModifiedBy>PC</cp:lastModifiedBy>
  <cp:revision>8</cp:revision>
  <dcterms:created xsi:type="dcterms:W3CDTF">2018-05-07T05:17:44Z</dcterms:created>
  <dcterms:modified xsi:type="dcterms:W3CDTF">2019-02-20T13:44:24Z</dcterms:modified>
</cp:coreProperties>
</file>