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78" r:id="rId4"/>
    <p:sldId id="274" r:id="rId5"/>
    <p:sldId id="276" r:id="rId6"/>
    <p:sldId id="262" r:id="rId7"/>
    <p:sldId id="275" r:id="rId8"/>
    <p:sldId id="277" r:id="rId9"/>
    <p:sldId id="271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Arial Black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2D73"/>
    <a:srgbClr val="111A26"/>
    <a:srgbClr val="F5F5F5"/>
    <a:srgbClr val="44C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22" autoAdjust="0"/>
  </p:normalViewPr>
  <p:slideViewPr>
    <p:cSldViewPr>
      <p:cViewPr varScale="1">
        <p:scale>
          <a:sx n="56" d="100"/>
          <a:sy n="56" d="100"/>
        </p:scale>
        <p:origin x="-750" y="45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0E11F-47F9-45D9-921C-62353B9A3DA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AC502B-3902-439F-A294-A82F0E8418E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 Black" panose="020B0A04020102020204" pitchFamily="34" charset="0"/>
            </a:rPr>
            <a:t>40 дисков</a:t>
          </a:r>
          <a:endParaRPr lang="ru-RU" sz="2800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8F691EFC-9EA7-4FE5-B3A7-631646AB0A07}" type="parTrans" cxnId="{947DEA50-C05D-42CC-8151-40E0A9D53E1A}">
      <dgm:prSet/>
      <dgm:spPr/>
      <dgm:t>
        <a:bodyPr/>
        <a:lstStyle/>
        <a:p>
          <a:endParaRPr lang="ru-RU"/>
        </a:p>
      </dgm:t>
    </dgm:pt>
    <dgm:pt modelId="{E7C9A1EE-DF5C-4D03-8F51-47381C561080}" type="sibTrans" cxnId="{947DEA50-C05D-42CC-8151-40E0A9D53E1A}">
      <dgm:prSet/>
      <dgm:spPr/>
      <dgm:t>
        <a:bodyPr/>
        <a:lstStyle/>
        <a:p>
          <a:endParaRPr lang="ru-RU"/>
        </a:p>
      </dgm:t>
    </dgm:pt>
    <dgm:pt modelId="{0953A156-AC1D-4C7F-AE90-456FFE58A2F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Arial Black" panose="020B0A04020102020204" pitchFamily="34" charset="0"/>
            </a:rPr>
            <a:t>33 буквы</a:t>
          </a:r>
          <a:endParaRPr lang="ru-RU" sz="2800" b="1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FA8BD176-1037-462B-AE74-E12043F70239}" type="parTrans" cxnId="{B07F18F6-EDDD-4F5D-B19E-7C74F8123B5B}">
      <dgm:prSet/>
      <dgm:spPr/>
      <dgm:t>
        <a:bodyPr/>
        <a:lstStyle/>
        <a:p>
          <a:endParaRPr lang="ru-RU"/>
        </a:p>
      </dgm:t>
    </dgm:pt>
    <dgm:pt modelId="{B6F5E64D-32F3-4926-8B61-DFEA43B3F92D}" type="sibTrans" cxnId="{B07F18F6-EDDD-4F5D-B19E-7C74F8123B5B}">
      <dgm:prSet/>
      <dgm:spPr/>
      <dgm:t>
        <a:bodyPr/>
        <a:lstStyle/>
        <a:p>
          <a:endParaRPr lang="ru-RU"/>
        </a:p>
      </dgm:t>
    </dgm:pt>
    <dgm:pt modelId="{6A8BB9DF-4E99-4A6B-BE91-36691215092E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 Black" panose="020B0A04020102020204" pitchFamily="34" charset="0"/>
            </a:rPr>
            <a:t>28 - синие</a:t>
          </a:r>
          <a:endParaRPr lang="ru-RU" sz="2800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469C1A4E-7A83-4336-8B34-1BB879148092}" type="parTrans" cxnId="{481A3578-FD12-4DBD-AC20-09FA82BE3401}">
      <dgm:prSet/>
      <dgm:spPr/>
      <dgm:t>
        <a:bodyPr/>
        <a:lstStyle/>
        <a:p>
          <a:endParaRPr lang="ru-RU"/>
        </a:p>
      </dgm:t>
    </dgm:pt>
    <dgm:pt modelId="{35A45331-A011-4073-BB45-DBE6D8484EA9}" type="sibTrans" cxnId="{481A3578-FD12-4DBD-AC20-09FA82BE3401}">
      <dgm:prSet/>
      <dgm:spPr/>
      <dgm:t>
        <a:bodyPr/>
        <a:lstStyle/>
        <a:p>
          <a:endParaRPr lang="ru-RU"/>
        </a:p>
      </dgm:t>
    </dgm:pt>
    <dgm:pt modelId="{FA0D3FA5-934E-4550-A3BA-7B7AA400160A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 Black" panose="020B0A04020102020204" pitchFamily="34" charset="0"/>
            </a:rPr>
            <a:t>5 (ЁЙЪЫЬ)-зеленые</a:t>
          </a:r>
          <a:endParaRPr lang="ru-RU" sz="2800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960847B2-B134-4237-AC99-7249014D6531}" type="parTrans" cxnId="{DB5FE62A-1A24-4696-813F-2AA2F38492AC}">
      <dgm:prSet/>
      <dgm:spPr/>
      <dgm:t>
        <a:bodyPr/>
        <a:lstStyle/>
        <a:p>
          <a:endParaRPr lang="ru-RU"/>
        </a:p>
      </dgm:t>
    </dgm:pt>
    <dgm:pt modelId="{053A9799-BEC6-4D62-A127-AD457B612C99}" type="sibTrans" cxnId="{DB5FE62A-1A24-4696-813F-2AA2F38492AC}">
      <dgm:prSet/>
      <dgm:spPr/>
      <dgm:t>
        <a:bodyPr/>
        <a:lstStyle/>
        <a:p>
          <a:endParaRPr lang="ru-RU"/>
        </a:p>
      </dgm:t>
    </dgm:pt>
    <dgm:pt modelId="{91BD34F6-DECE-47C6-B14F-28351689850E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 Black" panose="020B0A04020102020204" pitchFamily="34" charset="0"/>
            </a:rPr>
            <a:t>Специальные  символы</a:t>
          </a:r>
          <a:endParaRPr lang="ru-RU" sz="2800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CADE4EAC-6946-4E6A-B5A6-B81822735FA0}" type="parTrans" cxnId="{A4074C60-F71C-4298-9437-F96D2526489B}">
      <dgm:prSet/>
      <dgm:spPr/>
      <dgm:t>
        <a:bodyPr/>
        <a:lstStyle/>
        <a:p>
          <a:endParaRPr lang="ru-RU"/>
        </a:p>
      </dgm:t>
    </dgm:pt>
    <dgm:pt modelId="{D993CCC1-E9D7-448C-BA11-3D1C48BE84CD}" type="sibTrans" cxnId="{A4074C60-F71C-4298-9437-F96D2526489B}">
      <dgm:prSet/>
      <dgm:spPr/>
      <dgm:t>
        <a:bodyPr/>
        <a:lstStyle/>
        <a:p>
          <a:endParaRPr lang="ru-RU"/>
        </a:p>
      </dgm:t>
    </dgm:pt>
    <dgm:pt modelId="{8440089E-BBB8-427F-9725-3CD091CF4FC6}">
      <dgm:prSet phldrT="[Текст]"/>
      <dgm:spPr/>
      <dgm:t>
        <a:bodyPr/>
        <a:lstStyle/>
        <a:p>
          <a:r>
            <a:rPr lang="ru-RU" b="0" dirty="0" smtClean="0">
              <a:solidFill>
                <a:srgbClr val="C00000"/>
              </a:solidFill>
              <a:latin typeface="Arial Black" panose="020B0A04020102020204" pitchFamily="34" charset="0"/>
            </a:rPr>
            <a:t>3 желтых</a:t>
          </a:r>
        </a:p>
        <a:p>
          <a:r>
            <a:rPr lang="ru-RU" b="0" dirty="0" smtClean="0">
              <a:solidFill>
                <a:srgbClr val="C00000"/>
              </a:solidFill>
              <a:latin typeface="Arial Black" panose="020B0A04020102020204" pitchFamily="34" charset="0"/>
            </a:rPr>
            <a:t>4 красных</a:t>
          </a:r>
          <a:endParaRPr lang="ru-RU" b="0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53709B85-7F93-4676-B195-B52AC0B713DF}" type="parTrans" cxnId="{DF18952B-4855-4042-8638-A526963AD9F0}">
      <dgm:prSet/>
      <dgm:spPr/>
      <dgm:t>
        <a:bodyPr/>
        <a:lstStyle/>
        <a:p>
          <a:endParaRPr lang="ru-RU"/>
        </a:p>
      </dgm:t>
    </dgm:pt>
    <dgm:pt modelId="{DFEE9A3C-9EF3-4236-8C34-B69E8BDE6563}" type="sibTrans" cxnId="{DF18952B-4855-4042-8638-A526963AD9F0}">
      <dgm:prSet/>
      <dgm:spPr/>
      <dgm:t>
        <a:bodyPr/>
        <a:lstStyle/>
        <a:p>
          <a:endParaRPr lang="ru-RU"/>
        </a:p>
      </dgm:t>
    </dgm:pt>
    <dgm:pt modelId="{3606EC36-DF70-4FAA-819A-3A2D871FB1FF}" type="pres">
      <dgm:prSet presAssocID="{DDF0E11F-47F9-45D9-921C-62353B9A3D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7FB9BE-7E82-412D-872A-38D44E856012}" type="pres">
      <dgm:prSet presAssocID="{5DAC502B-3902-439F-A294-A82F0E8418E5}" presName="hierRoot1" presStyleCnt="0"/>
      <dgm:spPr/>
    </dgm:pt>
    <dgm:pt modelId="{ECFD5358-2634-4851-8ADC-6850030EB136}" type="pres">
      <dgm:prSet presAssocID="{5DAC502B-3902-439F-A294-A82F0E8418E5}" presName="composite" presStyleCnt="0"/>
      <dgm:spPr/>
    </dgm:pt>
    <dgm:pt modelId="{3ED712E2-B746-4BE3-B083-EF00F610034D}" type="pres">
      <dgm:prSet presAssocID="{5DAC502B-3902-439F-A294-A82F0E8418E5}" presName="background" presStyleLbl="node0" presStyleIdx="0" presStyleCnt="1"/>
      <dgm:spPr/>
    </dgm:pt>
    <dgm:pt modelId="{CB0320DA-B2C2-49DB-8CE9-C4DE1DCF59C7}" type="pres">
      <dgm:prSet presAssocID="{5DAC502B-3902-439F-A294-A82F0E8418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66418-9115-41DB-913D-AC947FEBF469}" type="pres">
      <dgm:prSet presAssocID="{5DAC502B-3902-439F-A294-A82F0E8418E5}" presName="hierChild2" presStyleCnt="0"/>
      <dgm:spPr/>
    </dgm:pt>
    <dgm:pt modelId="{AEC2C542-B93E-4889-B712-3A203DFA3880}" type="pres">
      <dgm:prSet presAssocID="{FA8BD176-1037-462B-AE74-E12043F7023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ADDD03C-29E2-482F-8CF5-E1652DABCFEB}" type="pres">
      <dgm:prSet presAssocID="{0953A156-AC1D-4C7F-AE90-456FFE58A2FD}" presName="hierRoot2" presStyleCnt="0"/>
      <dgm:spPr/>
    </dgm:pt>
    <dgm:pt modelId="{990F6FD1-EB7B-42D1-85AF-8E36D0B9BDB4}" type="pres">
      <dgm:prSet presAssocID="{0953A156-AC1D-4C7F-AE90-456FFE58A2FD}" presName="composite2" presStyleCnt="0"/>
      <dgm:spPr/>
    </dgm:pt>
    <dgm:pt modelId="{9C0941D9-B65F-4A34-9E29-A6F7F79BC1AA}" type="pres">
      <dgm:prSet presAssocID="{0953A156-AC1D-4C7F-AE90-456FFE58A2FD}" presName="background2" presStyleLbl="node2" presStyleIdx="0" presStyleCnt="2"/>
      <dgm:spPr/>
    </dgm:pt>
    <dgm:pt modelId="{31BFD654-395A-4A0E-9815-5388FDAF6575}" type="pres">
      <dgm:prSet presAssocID="{0953A156-AC1D-4C7F-AE90-456FFE58A2FD}" presName="text2" presStyleLbl="fgAcc2" presStyleIdx="0" presStyleCnt="2" custLinFactNeighborX="3130" custLinFactNeighborY="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C5BED-F1F9-4395-8EC4-519E15754E5A}" type="pres">
      <dgm:prSet presAssocID="{0953A156-AC1D-4C7F-AE90-456FFE58A2FD}" presName="hierChild3" presStyleCnt="0"/>
      <dgm:spPr/>
    </dgm:pt>
    <dgm:pt modelId="{01F9088E-7DA4-4420-8295-FFDA94908963}" type="pres">
      <dgm:prSet presAssocID="{469C1A4E-7A83-4336-8B34-1BB87914809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932FAD3-871B-4D7C-950E-DE7E69A8638E}" type="pres">
      <dgm:prSet presAssocID="{6A8BB9DF-4E99-4A6B-BE91-36691215092E}" presName="hierRoot3" presStyleCnt="0"/>
      <dgm:spPr/>
    </dgm:pt>
    <dgm:pt modelId="{F338B04E-B433-4800-BB6E-C4B0A8EC9692}" type="pres">
      <dgm:prSet presAssocID="{6A8BB9DF-4E99-4A6B-BE91-36691215092E}" presName="composite3" presStyleCnt="0"/>
      <dgm:spPr/>
    </dgm:pt>
    <dgm:pt modelId="{0478A9FF-2A89-4046-9320-141CF3710AE1}" type="pres">
      <dgm:prSet presAssocID="{6A8BB9DF-4E99-4A6B-BE91-36691215092E}" presName="background3" presStyleLbl="node3" presStyleIdx="0" presStyleCnt="3"/>
      <dgm:spPr/>
    </dgm:pt>
    <dgm:pt modelId="{1234AEA6-BD55-4C3D-922A-D23CB0FD73CD}" type="pres">
      <dgm:prSet presAssocID="{6A8BB9DF-4E99-4A6B-BE91-36691215092E}" presName="text3" presStyleLbl="fgAcc3" presStyleIdx="0" presStyleCnt="3" custScaleX="123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9B319-2F82-478E-BDE8-A53CC89B8FC9}" type="pres">
      <dgm:prSet presAssocID="{6A8BB9DF-4E99-4A6B-BE91-36691215092E}" presName="hierChild4" presStyleCnt="0"/>
      <dgm:spPr/>
    </dgm:pt>
    <dgm:pt modelId="{F336E022-D026-4D75-88FF-3763BEC9F6BF}" type="pres">
      <dgm:prSet presAssocID="{960847B2-B134-4237-AC99-7249014D653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7BECBB0-0F25-454F-9B91-4F3C980CAEFA}" type="pres">
      <dgm:prSet presAssocID="{FA0D3FA5-934E-4550-A3BA-7B7AA400160A}" presName="hierRoot3" presStyleCnt="0"/>
      <dgm:spPr/>
    </dgm:pt>
    <dgm:pt modelId="{E50491DC-CA61-4981-B630-F86AB9BE0BCD}" type="pres">
      <dgm:prSet presAssocID="{FA0D3FA5-934E-4550-A3BA-7B7AA400160A}" presName="composite3" presStyleCnt="0"/>
      <dgm:spPr/>
    </dgm:pt>
    <dgm:pt modelId="{04C96B4F-995D-426E-A195-D403CDF85FC7}" type="pres">
      <dgm:prSet presAssocID="{FA0D3FA5-934E-4550-A3BA-7B7AA400160A}" presName="background3" presStyleLbl="node3" presStyleIdx="1" presStyleCnt="3"/>
      <dgm:spPr/>
    </dgm:pt>
    <dgm:pt modelId="{CD52520B-280D-4C18-BA39-64A968537816}" type="pres">
      <dgm:prSet presAssocID="{FA0D3FA5-934E-4550-A3BA-7B7AA400160A}" presName="text3" presStyleLbl="fgAcc3" presStyleIdx="1" presStyleCnt="3" custScaleX="136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35A06-5FB0-4A1B-8902-557921FF7F26}" type="pres">
      <dgm:prSet presAssocID="{FA0D3FA5-934E-4550-A3BA-7B7AA400160A}" presName="hierChild4" presStyleCnt="0"/>
      <dgm:spPr/>
    </dgm:pt>
    <dgm:pt modelId="{49F55E16-55E8-4E5B-9222-ECBAB4A417F3}" type="pres">
      <dgm:prSet presAssocID="{CADE4EAC-6946-4E6A-B5A6-B81822735FA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9F8FCD9-ADE8-4246-9C16-7C59675D4FB9}" type="pres">
      <dgm:prSet presAssocID="{91BD34F6-DECE-47C6-B14F-28351689850E}" presName="hierRoot2" presStyleCnt="0"/>
      <dgm:spPr/>
    </dgm:pt>
    <dgm:pt modelId="{D90727A7-BD1A-4ADB-92D5-2DE2E0FCBE82}" type="pres">
      <dgm:prSet presAssocID="{91BD34F6-DECE-47C6-B14F-28351689850E}" presName="composite2" presStyleCnt="0"/>
      <dgm:spPr/>
    </dgm:pt>
    <dgm:pt modelId="{F070CC6D-AE2A-44C3-A8EC-D728B75FF148}" type="pres">
      <dgm:prSet presAssocID="{91BD34F6-DECE-47C6-B14F-28351689850E}" presName="background2" presStyleLbl="node2" presStyleIdx="1" presStyleCnt="2"/>
      <dgm:spPr/>
    </dgm:pt>
    <dgm:pt modelId="{2B102C46-251E-4E25-9464-F5772F4051E9}" type="pres">
      <dgm:prSet presAssocID="{91BD34F6-DECE-47C6-B14F-28351689850E}" presName="text2" presStyleLbl="fgAcc2" presStyleIdx="1" presStyleCnt="2" custScaleX="183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389C29-1332-4DD6-B2C6-0502A488FD30}" type="pres">
      <dgm:prSet presAssocID="{91BD34F6-DECE-47C6-B14F-28351689850E}" presName="hierChild3" presStyleCnt="0"/>
      <dgm:spPr/>
    </dgm:pt>
    <dgm:pt modelId="{62E69B7F-4E8C-4409-8340-93327BF2A0A2}" type="pres">
      <dgm:prSet presAssocID="{53709B85-7F93-4676-B195-B52AC0B713D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67B0657-81CE-4D60-9337-A3ADA7967010}" type="pres">
      <dgm:prSet presAssocID="{8440089E-BBB8-427F-9725-3CD091CF4FC6}" presName="hierRoot3" presStyleCnt="0"/>
      <dgm:spPr/>
    </dgm:pt>
    <dgm:pt modelId="{2E99639A-0394-47BB-9A38-F4CF1EFCD68C}" type="pres">
      <dgm:prSet presAssocID="{8440089E-BBB8-427F-9725-3CD091CF4FC6}" presName="composite3" presStyleCnt="0"/>
      <dgm:spPr/>
    </dgm:pt>
    <dgm:pt modelId="{87CA7D20-243E-4B0A-BECB-EA215FEC3D78}" type="pres">
      <dgm:prSet presAssocID="{8440089E-BBB8-427F-9725-3CD091CF4FC6}" presName="background3" presStyleLbl="node3" presStyleIdx="2" presStyleCnt="3"/>
      <dgm:spPr/>
    </dgm:pt>
    <dgm:pt modelId="{7F383DE0-60DB-4ED3-8396-39113E2213DB}" type="pres">
      <dgm:prSet presAssocID="{8440089E-BBB8-427F-9725-3CD091CF4FC6}" presName="text3" presStyleLbl="fgAcc3" presStyleIdx="2" presStyleCnt="3" custScaleX="126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357EC-D8AE-4727-AE26-1BA46332141C}" type="pres">
      <dgm:prSet presAssocID="{8440089E-BBB8-427F-9725-3CD091CF4FC6}" presName="hierChild4" presStyleCnt="0"/>
      <dgm:spPr/>
    </dgm:pt>
  </dgm:ptLst>
  <dgm:cxnLst>
    <dgm:cxn modelId="{A4074C60-F71C-4298-9437-F96D2526489B}" srcId="{5DAC502B-3902-439F-A294-A82F0E8418E5}" destId="{91BD34F6-DECE-47C6-B14F-28351689850E}" srcOrd="1" destOrd="0" parTransId="{CADE4EAC-6946-4E6A-B5A6-B81822735FA0}" sibTransId="{D993CCC1-E9D7-448C-BA11-3D1C48BE84CD}"/>
    <dgm:cxn modelId="{79B1CE96-FDDE-4C3A-9E65-CBE94B611B6B}" type="presOf" srcId="{6A8BB9DF-4E99-4A6B-BE91-36691215092E}" destId="{1234AEA6-BD55-4C3D-922A-D23CB0FD73CD}" srcOrd="0" destOrd="0" presId="urn:microsoft.com/office/officeart/2005/8/layout/hierarchy1"/>
    <dgm:cxn modelId="{167C31E2-EF25-4CFA-95FE-F3D5290E2458}" type="presOf" srcId="{FA8BD176-1037-462B-AE74-E12043F70239}" destId="{AEC2C542-B93E-4889-B712-3A203DFA3880}" srcOrd="0" destOrd="0" presId="urn:microsoft.com/office/officeart/2005/8/layout/hierarchy1"/>
    <dgm:cxn modelId="{DF18952B-4855-4042-8638-A526963AD9F0}" srcId="{91BD34F6-DECE-47C6-B14F-28351689850E}" destId="{8440089E-BBB8-427F-9725-3CD091CF4FC6}" srcOrd="0" destOrd="0" parTransId="{53709B85-7F93-4676-B195-B52AC0B713DF}" sibTransId="{DFEE9A3C-9EF3-4236-8C34-B69E8BDE6563}"/>
    <dgm:cxn modelId="{4366AE04-27B0-454E-A160-80EAA57DFC54}" type="presOf" srcId="{FA0D3FA5-934E-4550-A3BA-7B7AA400160A}" destId="{CD52520B-280D-4C18-BA39-64A968537816}" srcOrd="0" destOrd="0" presId="urn:microsoft.com/office/officeart/2005/8/layout/hierarchy1"/>
    <dgm:cxn modelId="{7704C449-0D83-45A6-A2D7-08D74F77650C}" type="presOf" srcId="{53709B85-7F93-4676-B195-B52AC0B713DF}" destId="{62E69B7F-4E8C-4409-8340-93327BF2A0A2}" srcOrd="0" destOrd="0" presId="urn:microsoft.com/office/officeart/2005/8/layout/hierarchy1"/>
    <dgm:cxn modelId="{E9510889-C3B4-4D2D-8124-79EBB4CCDCC9}" type="presOf" srcId="{960847B2-B134-4237-AC99-7249014D6531}" destId="{F336E022-D026-4D75-88FF-3763BEC9F6BF}" srcOrd="0" destOrd="0" presId="urn:microsoft.com/office/officeart/2005/8/layout/hierarchy1"/>
    <dgm:cxn modelId="{3489681F-5A3E-4206-986B-685AE6C7187B}" type="presOf" srcId="{5DAC502B-3902-439F-A294-A82F0E8418E5}" destId="{CB0320DA-B2C2-49DB-8CE9-C4DE1DCF59C7}" srcOrd="0" destOrd="0" presId="urn:microsoft.com/office/officeart/2005/8/layout/hierarchy1"/>
    <dgm:cxn modelId="{36904D45-185A-4896-BA83-0D059E12553E}" type="presOf" srcId="{0953A156-AC1D-4C7F-AE90-456FFE58A2FD}" destId="{31BFD654-395A-4A0E-9815-5388FDAF6575}" srcOrd="0" destOrd="0" presId="urn:microsoft.com/office/officeart/2005/8/layout/hierarchy1"/>
    <dgm:cxn modelId="{DB5FE62A-1A24-4696-813F-2AA2F38492AC}" srcId="{0953A156-AC1D-4C7F-AE90-456FFE58A2FD}" destId="{FA0D3FA5-934E-4550-A3BA-7B7AA400160A}" srcOrd="1" destOrd="0" parTransId="{960847B2-B134-4237-AC99-7249014D6531}" sibTransId="{053A9799-BEC6-4D62-A127-AD457B612C99}"/>
    <dgm:cxn modelId="{B07F18F6-EDDD-4F5D-B19E-7C74F8123B5B}" srcId="{5DAC502B-3902-439F-A294-A82F0E8418E5}" destId="{0953A156-AC1D-4C7F-AE90-456FFE58A2FD}" srcOrd="0" destOrd="0" parTransId="{FA8BD176-1037-462B-AE74-E12043F70239}" sibTransId="{B6F5E64D-32F3-4926-8B61-DFEA43B3F92D}"/>
    <dgm:cxn modelId="{D94C7B40-3CAA-495F-A826-7F5036BE3D6D}" type="presOf" srcId="{469C1A4E-7A83-4336-8B34-1BB879148092}" destId="{01F9088E-7DA4-4420-8295-FFDA94908963}" srcOrd="0" destOrd="0" presId="urn:microsoft.com/office/officeart/2005/8/layout/hierarchy1"/>
    <dgm:cxn modelId="{8F69350B-A334-4CAD-B474-1A0411DD4EE7}" type="presOf" srcId="{8440089E-BBB8-427F-9725-3CD091CF4FC6}" destId="{7F383DE0-60DB-4ED3-8396-39113E2213DB}" srcOrd="0" destOrd="0" presId="urn:microsoft.com/office/officeart/2005/8/layout/hierarchy1"/>
    <dgm:cxn modelId="{B13A56CE-6231-43CD-954A-8C1882ECC2F9}" type="presOf" srcId="{DDF0E11F-47F9-45D9-921C-62353B9A3DAD}" destId="{3606EC36-DF70-4FAA-819A-3A2D871FB1FF}" srcOrd="0" destOrd="0" presId="urn:microsoft.com/office/officeart/2005/8/layout/hierarchy1"/>
    <dgm:cxn modelId="{0A8BD28C-0632-4319-94E3-C27BB4C27480}" type="presOf" srcId="{91BD34F6-DECE-47C6-B14F-28351689850E}" destId="{2B102C46-251E-4E25-9464-F5772F4051E9}" srcOrd="0" destOrd="0" presId="urn:microsoft.com/office/officeart/2005/8/layout/hierarchy1"/>
    <dgm:cxn modelId="{947DEA50-C05D-42CC-8151-40E0A9D53E1A}" srcId="{DDF0E11F-47F9-45D9-921C-62353B9A3DAD}" destId="{5DAC502B-3902-439F-A294-A82F0E8418E5}" srcOrd="0" destOrd="0" parTransId="{8F691EFC-9EA7-4FE5-B3A7-631646AB0A07}" sibTransId="{E7C9A1EE-DF5C-4D03-8F51-47381C561080}"/>
    <dgm:cxn modelId="{60186802-B736-4E3C-9186-6C593B78FC81}" type="presOf" srcId="{CADE4EAC-6946-4E6A-B5A6-B81822735FA0}" destId="{49F55E16-55E8-4E5B-9222-ECBAB4A417F3}" srcOrd="0" destOrd="0" presId="urn:microsoft.com/office/officeart/2005/8/layout/hierarchy1"/>
    <dgm:cxn modelId="{481A3578-FD12-4DBD-AC20-09FA82BE3401}" srcId="{0953A156-AC1D-4C7F-AE90-456FFE58A2FD}" destId="{6A8BB9DF-4E99-4A6B-BE91-36691215092E}" srcOrd="0" destOrd="0" parTransId="{469C1A4E-7A83-4336-8B34-1BB879148092}" sibTransId="{35A45331-A011-4073-BB45-DBE6D8484EA9}"/>
    <dgm:cxn modelId="{9475EEEE-DAB6-4D0A-A1EA-6B9B78B0EF5B}" type="presParOf" srcId="{3606EC36-DF70-4FAA-819A-3A2D871FB1FF}" destId="{947FB9BE-7E82-412D-872A-38D44E856012}" srcOrd="0" destOrd="0" presId="urn:microsoft.com/office/officeart/2005/8/layout/hierarchy1"/>
    <dgm:cxn modelId="{F89C83E6-75CD-4AE5-B383-320544FB1E82}" type="presParOf" srcId="{947FB9BE-7E82-412D-872A-38D44E856012}" destId="{ECFD5358-2634-4851-8ADC-6850030EB136}" srcOrd="0" destOrd="0" presId="urn:microsoft.com/office/officeart/2005/8/layout/hierarchy1"/>
    <dgm:cxn modelId="{FDAAEE4A-81AD-4131-BB41-0377564695E1}" type="presParOf" srcId="{ECFD5358-2634-4851-8ADC-6850030EB136}" destId="{3ED712E2-B746-4BE3-B083-EF00F610034D}" srcOrd="0" destOrd="0" presId="urn:microsoft.com/office/officeart/2005/8/layout/hierarchy1"/>
    <dgm:cxn modelId="{2C5DB98C-4242-43F4-B1DA-BAB32775F5A9}" type="presParOf" srcId="{ECFD5358-2634-4851-8ADC-6850030EB136}" destId="{CB0320DA-B2C2-49DB-8CE9-C4DE1DCF59C7}" srcOrd="1" destOrd="0" presId="urn:microsoft.com/office/officeart/2005/8/layout/hierarchy1"/>
    <dgm:cxn modelId="{94D8F0B7-01F1-4602-852D-3AC48DC67AF4}" type="presParOf" srcId="{947FB9BE-7E82-412D-872A-38D44E856012}" destId="{18866418-9115-41DB-913D-AC947FEBF469}" srcOrd="1" destOrd="0" presId="urn:microsoft.com/office/officeart/2005/8/layout/hierarchy1"/>
    <dgm:cxn modelId="{B9E92B81-C3EB-4C49-861B-73E9FB3F8BD8}" type="presParOf" srcId="{18866418-9115-41DB-913D-AC947FEBF469}" destId="{AEC2C542-B93E-4889-B712-3A203DFA3880}" srcOrd="0" destOrd="0" presId="urn:microsoft.com/office/officeart/2005/8/layout/hierarchy1"/>
    <dgm:cxn modelId="{2449A1B7-4F96-4E18-8E4A-96FDFB07EA53}" type="presParOf" srcId="{18866418-9115-41DB-913D-AC947FEBF469}" destId="{DADDD03C-29E2-482F-8CF5-E1652DABCFEB}" srcOrd="1" destOrd="0" presId="urn:microsoft.com/office/officeart/2005/8/layout/hierarchy1"/>
    <dgm:cxn modelId="{2E9414F9-79F9-443D-8CE9-46558287BA70}" type="presParOf" srcId="{DADDD03C-29E2-482F-8CF5-E1652DABCFEB}" destId="{990F6FD1-EB7B-42D1-85AF-8E36D0B9BDB4}" srcOrd="0" destOrd="0" presId="urn:microsoft.com/office/officeart/2005/8/layout/hierarchy1"/>
    <dgm:cxn modelId="{3F8355F8-314C-43B0-B61B-9F57235E7854}" type="presParOf" srcId="{990F6FD1-EB7B-42D1-85AF-8E36D0B9BDB4}" destId="{9C0941D9-B65F-4A34-9E29-A6F7F79BC1AA}" srcOrd="0" destOrd="0" presId="urn:microsoft.com/office/officeart/2005/8/layout/hierarchy1"/>
    <dgm:cxn modelId="{66C72500-DF92-483B-9081-BB2507330636}" type="presParOf" srcId="{990F6FD1-EB7B-42D1-85AF-8E36D0B9BDB4}" destId="{31BFD654-395A-4A0E-9815-5388FDAF6575}" srcOrd="1" destOrd="0" presId="urn:microsoft.com/office/officeart/2005/8/layout/hierarchy1"/>
    <dgm:cxn modelId="{ADAB5A94-AFBA-456F-84EE-ADE6DB255C91}" type="presParOf" srcId="{DADDD03C-29E2-482F-8CF5-E1652DABCFEB}" destId="{7E5C5BED-F1F9-4395-8EC4-519E15754E5A}" srcOrd="1" destOrd="0" presId="urn:microsoft.com/office/officeart/2005/8/layout/hierarchy1"/>
    <dgm:cxn modelId="{3A7F25D3-D1E1-455E-ACAE-074A524E35E0}" type="presParOf" srcId="{7E5C5BED-F1F9-4395-8EC4-519E15754E5A}" destId="{01F9088E-7DA4-4420-8295-FFDA94908963}" srcOrd="0" destOrd="0" presId="urn:microsoft.com/office/officeart/2005/8/layout/hierarchy1"/>
    <dgm:cxn modelId="{8DD1AFE5-4CD7-44BB-B2BB-9B3410A85D24}" type="presParOf" srcId="{7E5C5BED-F1F9-4395-8EC4-519E15754E5A}" destId="{B932FAD3-871B-4D7C-950E-DE7E69A8638E}" srcOrd="1" destOrd="0" presId="urn:microsoft.com/office/officeart/2005/8/layout/hierarchy1"/>
    <dgm:cxn modelId="{0A1589DB-0C1B-434F-8967-2FE53F700795}" type="presParOf" srcId="{B932FAD3-871B-4D7C-950E-DE7E69A8638E}" destId="{F338B04E-B433-4800-BB6E-C4B0A8EC9692}" srcOrd="0" destOrd="0" presId="urn:microsoft.com/office/officeart/2005/8/layout/hierarchy1"/>
    <dgm:cxn modelId="{34BD43E2-1385-4712-BF77-DF2CB5FB0012}" type="presParOf" srcId="{F338B04E-B433-4800-BB6E-C4B0A8EC9692}" destId="{0478A9FF-2A89-4046-9320-141CF3710AE1}" srcOrd="0" destOrd="0" presId="urn:microsoft.com/office/officeart/2005/8/layout/hierarchy1"/>
    <dgm:cxn modelId="{A6A82CDD-EA17-4B92-B1EE-B2B1BF05BEC1}" type="presParOf" srcId="{F338B04E-B433-4800-BB6E-C4B0A8EC9692}" destId="{1234AEA6-BD55-4C3D-922A-D23CB0FD73CD}" srcOrd="1" destOrd="0" presId="urn:microsoft.com/office/officeart/2005/8/layout/hierarchy1"/>
    <dgm:cxn modelId="{98234FA7-3239-4888-B8DD-D582D84218B3}" type="presParOf" srcId="{B932FAD3-871B-4D7C-950E-DE7E69A8638E}" destId="{5EF9B319-2F82-478E-BDE8-A53CC89B8FC9}" srcOrd="1" destOrd="0" presId="urn:microsoft.com/office/officeart/2005/8/layout/hierarchy1"/>
    <dgm:cxn modelId="{BDF2AC09-735B-4892-854C-BCE0E1F3276F}" type="presParOf" srcId="{7E5C5BED-F1F9-4395-8EC4-519E15754E5A}" destId="{F336E022-D026-4D75-88FF-3763BEC9F6BF}" srcOrd="2" destOrd="0" presId="urn:microsoft.com/office/officeart/2005/8/layout/hierarchy1"/>
    <dgm:cxn modelId="{2A5FCA7B-85A1-44A7-BF16-3C595462FD47}" type="presParOf" srcId="{7E5C5BED-F1F9-4395-8EC4-519E15754E5A}" destId="{37BECBB0-0F25-454F-9B91-4F3C980CAEFA}" srcOrd="3" destOrd="0" presId="urn:microsoft.com/office/officeart/2005/8/layout/hierarchy1"/>
    <dgm:cxn modelId="{0D3EEB11-63E5-49AA-B13C-E4DA3A4AA102}" type="presParOf" srcId="{37BECBB0-0F25-454F-9B91-4F3C980CAEFA}" destId="{E50491DC-CA61-4981-B630-F86AB9BE0BCD}" srcOrd="0" destOrd="0" presId="urn:microsoft.com/office/officeart/2005/8/layout/hierarchy1"/>
    <dgm:cxn modelId="{FA8D4AA8-0BBC-4C59-9D56-C3AC2B6562AA}" type="presParOf" srcId="{E50491DC-CA61-4981-B630-F86AB9BE0BCD}" destId="{04C96B4F-995D-426E-A195-D403CDF85FC7}" srcOrd="0" destOrd="0" presId="urn:microsoft.com/office/officeart/2005/8/layout/hierarchy1"/>
    <dgm:cxn modelId="{A1558F5D-C845-4E3A-8CC0-A6F72D456149}" type="presParOf" srcId="{E50491DC-CA61-4981-B630-F86AB9BE0BCD}" destId="{CD52520B-280D-4C18-BA39-64A968537816}" srcOrd="1" destOrd="0" presId="urn:microsoft.com/office/officeart/2005/8/layout/hierarchy1"/>
    <dgm:cxn modelId="{6909740E-D2E9-4806-839C-5A377795D0EE}" type="presParOf" srcId="{37BECBB0-0F25-454F-9B91-4F3C980CAEFA}" destId="{BF435A06-5FB0-4A1B-8902-557921FF7F26}" srcOrd="1" destOrd="0" presId="urn:microsoft.com/office/officeart/2005/8/layout/hierarchy1"/>
    <dgm:cxn modelId="{7166C469-3F99-4AA0-B8A1-873C868352C3}" type="presParOf" srcId="{18866418-9115-41DB-913D-AC947FEBF469}" destId="{49F55E16-55E8-4E5B-9222-ECBAB4A417F3}" srcOrd="2" destOrd="0" presId="urn:microsoft.com/office/officeart/2005/8/layout/hierarchy1"/>
    <dgm:cxn modelId="{E01F5549-F8AC-4942-ADE1-F89701E7214E}" type="presParOf" srcId="{18866418-9115-41DB-913D-AC947FEBF469}" destId="{79F8FCD9-ADE8-4246-9C16-7C59675D4FB9}" srcOrd="3" destOrd="0" presId="urn:microsoft.com/office/officeart/2005/8/layout/hierarchy1"/>
    <dgm:cxn modelId="{B4CB4FA2-284E-4976-AC84-60D71BB78552}" type="presParOf" srcId="{79F8FCD9-ADE8-4246-9C16-7C59675D4FB9}" destId="{D90727A7-BD1A-4ADB-92D5-2DE2E0FCBE82}" srcOrd="0" destOrd="0" presId="urn:microsoft.com/office/officeart/2005/8/layout/hierarchy1"/>
    <dgm:cxn modelId="{1E1D3CC7-52C8-4475-8FFB-93668695770A}" type="presParOf" srcId="{D90727A7-BD1A-4ADB-92D5-2DE2E0FCBE82}" destId="{F070CC6D-AE2A-44C3-A8EC-D728B75FF148}" srcOrd="0" destOrd="0" presId="urn:microsoft.com/office/officeart/2005/8/layout/hierarchy1"/>
    <dgm:cxn modelId="{B34D8782-8C32-4098-ABD6-4A58E360C846}" type="presParOf" srcId="{D90727A7-BD1A-4ADB-92D5-2DE2E0FCBE82}" destId="{2B102C46-251E-4E25-9464-F5772F4051E9}" srcOrd="1" destOrd="0" presId="urn:microsoft.com/office/officeart/2005/8/layout/hierarchy1"/>
    <dgm:cxn modelId="{6EAC2742-FF7E-43E4-AD42-8FF87E89E009}" type="presParOf" srcId="{79F8FCD9-ADE8-4246-9C16-7C59675D4FB9}" destId="{68389C29-1332-4DD6-B2C6-0502A488FD30}" srcOrd="1" destOrd="0" presId="urn:microsoft.com/office/officeart/2005/8/layout/hierarchy1"/>
    <dgm:cxn modelId="{20D47BCD-4378-47F4-AD92-FBD7FAB6BB30}" type="presParOf" srcId="{68389C29-1332-4DD6-B2C6-0502A488FD30}" destId="{62E69B7F-4E8C-4409-8340-93327BF2A0A2}" srcOrd="0" destOrd="0" presId="urn:microsoft.com/office/officeart/2005/8/layout/hierarchy1"/>
    <dgm:cxn modelId="{64C0E944-6B76-4E3E-BC46-4C82127DA35C}" type="presParOf" srcId="{68389C29-1332-4DD6-B2C6-0502A488FD30}" destId="{967B0657-81CE-4D60-9337-A3ADA7967010}" srcOrd="1" destOrd="0" presId="urn:microsoft.com/office/officeart/2005/8/layout/hierarchy1"/>
    <dgm:cxn modelId="{D8C2D93D-EB1F-45E4-92D3-D8DA67922AF5}" type="presParOf" srcId="{967B0657-81CE-4D60-9337-A3ADA7967010}" destId="{2E99639A-0394-47BB-9A38-F4CF1EFCD68C}" srcOrd="0" destOrd="0" presId="urn:microsoft.com/office/officeart/2005/8/layout/hierarchy1"/>
    <dgm:cxn modelId="{DB3A9142-3139-4402-B09C-6F78CF582301}" type="presParOf" srcId="{2E99639A-0394-47BB-9A38-F4CF1EFCD68C}" destId="{87CA7D20-243E-4B0A-BECB-EA215FEC3D78}" srcOrd="0" destOrd="0" presId="urn:microsoft.com/office/officeart/2005/8/layout/hierarchy1"/>
    <dgm:cxn modelId="{6CD1FD93-33E8-42CD-8481-B46DF1E9ED4C}" type="presParOf" srcId="{2E99639A-0394-47BB-9A38-F4CF1EFCD68C}" destId="{7F383DE0-60DB-4ED3-8396-39113E2213DB}" srcOrd="1" destOrd="0" presId="urn:microsoft.com/office/officeart/2005/8/layout/hierarchy1"/>
    <dgm:cxn modelId="{EF508DBA-3979-4A07-80F2-B5BDC2835B59}" type="presParOf" srcId="{967B0657-81CE-4D60-9337-A3ADA7967010}" destId="{227357EC-D8AE-4727-AE26-1BA4633214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69B7F-4E8C-4409-8340-93327BF2A0A2}">
      <dsp:nvSpPr>
        <dsp:cNvPr id="0" name=""/>
        <dsp:cNvSpPr/>
      </dsp:nvSpPr>
      <dsp:spPr>
        <a:xfrm>
          <a:off x="8395520" y="3565633"/>
          <a:ext cx="91440" cy="664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55E16-55E8-4E5B-9222-ECBAB4A417F3}">
      <dsp:nvSpPr>
        <dsp:cNvPr id="0" name=""/>
        <dsp:cNvSpPr/>
      </dsp:nvSpPr>
      <dsp:spPr>
        <a:xfrm>
          <a:off x="6334107" y="1451005"/>
          <a:ext cx="2107132" cy="664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681"/>
              </a:lnTo>
              <a:lnTo>
                <a:pt x="2107132" y="452681"/>
              </a:lnTo>
              <a:lnTo>
                <a:pt x="2107132" y="664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6E022-D026-4D75-88FF-3763BEC9F6BF}">
      <dsp:nvSpPr>
        <dsp:cNvPr id="0" name=""/>
        <dsp:cNvSpPr/>
      </dsp:nvSpPr>
      <dsp:spPr>
        <a:xfrm>
          <a:off x="3339196" y="3578730"/>
          <a:ext cx="1595189" cy="651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84"/>
              </a:lnTo>
              <a:lnTo>
                <a:pt x="1595189" y="439584"/>
              </a:lnTo>
              <a:lnTo>
                <a:pt x="1595189" y="6511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9088E-7DA4-4420-8295-FFDA94908963}">
      <dsp:nvSpPr>
        <dsp:cNvPr id="0" name=""/>
        <dsp:cNvSpPr/>
      </dsp:nvSpPr>
      <dsp:spPr>
        <a:xfrm>
          <a:off x="1455865" y="3578730"/>
          <a:ext cx="1883331" cy="651174"/>
        </a:xfrm>
        <a:custGeom>
          <a:avLst/>
          <a:gdLst/>
          <a:ahLst/>
          <a:cxnLst/>
          <a:rect l="0" t="0" r="0" b="0"/>
          <a:pathLst>
            <a:path>
              <a:moveTo>
                <a:pt x="1883331" y="0"/>
              </a:moveTo>
              <a:lnTo>
                <a:pt x="1883331" y="439584"/>
              </a:lnTo>
              <a:lnTo>
                <a:pt x="0" y="439584"/>
              </a:lnTo>
              <a:lnTo>
                <a:pt x="0" y="6511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2C542-B93E-4889-B712-3A203DFA3880}">
      <dsp:nvSpPr>
        <dsp:cNvPr id="0" name=""/>
        <dsp:cNvSpPr/>
      </dsp:nvSpPr>
      <dsp:spPr>
        <a:xfrm>
          <a:off x="3339196" y="1451005"/>
          <a:ext cx="2994911" cy="677367"/>
        </a:xfrm>
        <a:custGeom>
          <a:avLst/>
          <a:gdLst/>
          <a:ahLst/>
          <a:cxnLst/>
          <a:rect l="0" t="0" r="0" b="0"/>
          <a:pathLst>
            <a:path>
              <a:moveTo>
                <a:pt x="2994911" y="0"/>
              </a:moveTo>
              <a:lnTo>
                <a:pt x="2994911" y="465778"/>
              </a:lnTo>
              <a:lnTo>
                <a:pt x="0" y="465778"/>
              </a:lnTo>
              <a:lnTo>
                <a:pt x="0" y="677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712E2-B746-4BE3-B083-EF00F610034D}">
      <dsp:nvSpPr>
        <dsp:cNvPr id="0" name=""/>
        <dsp:cNvSpPr/>
      </dsp:nvSpPr>
      <dsp:spPr>
        <a:xfrm>
          <a:off x="5192094" y="648"/>
          <a:ext cx="2284026" cy="145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0320DA-B2C2-49DB-8CE9-C4DE1DCF59C7}">
      <dsp:nvSpPr>
        <dsp:cNvPr id="0" name=""/>
        <dsp:cNvSpPr/>
      </dsp:nvSpPr>
      <dsp:spPr>
        <a:xfrm>
          <a:off x="5445875" y="241740"/>
          <a:ext cx="2284026" cy="1450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40 дисков</a:t>
          </a:r>
          <a:endParaRPr lang="ru-RU" sz="28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5488355" y="284220"/>
        <a:ext cx="2199066" cy="1365397"/>
      </dsp:txXfrm>
    </dsp:sp>
    <dsp:sp modelId="{9C0941D9-B65F-4A34-9E29-A6F7F79BC1AA}">
      <dsp:nvSpPr>
        <dsp:cNvPr id="0" name=""/>
        <dsp:cNvSpPr/>
      </dsp:nvSpPr>
      <dsp:spPr>
        <a:xfrm>
          <a:off x="2197183" y="2128373"/>
          <a:ext cx="2284026" cy="145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BFD654-395A-4A0E-9815-5388FDAF6575}">
      <dsp:nvSpPr>
        <dsp:cNvPr id="0" name=""/>
        <dsp:cNvSpPr/>
      </dsp:nvSpPr>
      <dsp:spPr>
        <a:xfrm>
          <a:off x="2450964" y="2369465"/>
          <a:ext cx="2284026" cy="1450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33 буквы</a:t>
          </a:r>
          <a:endParaRPr lang="ru-RU" sz="2800" b="1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2493444" y="2411945"/>
        <a:ext cx="2199066" cy="1365397"/>
      </dsp:txXfrm>
    </dsp:sp>
    <dsp:sp modelId="{0478A9FF-2A89-4046-9320-141CF3710AE1}">
      <dsp:nvSpPr>
        <dsp:cNvPr id="0" name=""/>
        <dsp:cNvSpPr/>
      </dsp:nvSpPr>
      <dsp:spPr>
        <a:xfrm>
          <a:off x="42966" y="4229904"/>
          <a:ext cx="2825798" cy="145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34AEA6-BD55-4C3D-922A-D23CB0FD73CD}">
      <dsp:nvSpPr>
        <dsp:cNvPr id="0" name=""/>
        <dsp:cNvSpPr/>
      </dsp:nvSpPr>
      <dsp:spPr>
        <a:xfrm>
          <a:off x="296747" y="4470996"/>
          <a:ext cx="2825798" cy="1450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28 - синие</a:t>
          </a:r>
          <a:endParaRPr lang="ru-RU" sz="28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339227" y="4513476"/>
        <a:ext cx="2740838" cy="1365397"/>
      </dsp:txXfrm>
    </dsp:sp>
    <dsp:sp modelId="{04C96B4F-995D-426E-A195-D403CDF85FC7}">
      <dsp:nvSpPr>
        <dsp:cNvPr id="0" name=""/>
        <dsp:cNvSpPr/>
      </dsp:nvSpPr>
      <dsp:spPr>
        <a:xfrm>
          <a:off x="3376326" y="4229904"/>
          <a:ext cx="3116120" cy="145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52520B-280D-4C18-BA39-64A968537816}">
      <dsp:nvSpPr>
        <dsp:cNvPr id="0" name=""/>
        <dsp:cNvSpPr/>
      </dsp:nvSpPr>
      <dsp:spPr>
        <a:xfrm>
          <a:off x="3630106" y="4470996"/>
          <a:ext cx="3116120" cy="1450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5 (ЁЙЪЫЬ)-зеленые</a:t>
          </a:r>
          <a:endParaRPr lang="ru-RU" sz="28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3672586" y="4513476"/>
        <a:ext cx="3031160" cy="1365397"/>
      </dsp:txXfrm>
    </dsp:sp>
    <dsp:sp modelId="{F070CC6D-AE2A-44C3-A8EC-D728B75FF148}">
      <dsp:nvSpPr>
        <dsp:cNvPr id="0" name=""/>
        <dsp:cNvSpPr/>
      </dsp:nvSpPr>
      <dsp:spPr>
        <a:xfrm>
          <a:off x="6339958" y="2115276"/>
          <a:ext cx="4202563" cy="145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102C46-251E-4E25-9464-F5772F4051E9}">
      <dsp:nvSpPr>
        <dsp:cNvPr id="0" name=""/>
        <dsp:cNvSpPr/>
      </dsp:nvSpPr>
      <dsp:spPr>
        <a:xfrm>
          <a:off x="6593739" y="2356368"/>
          <a:ext cx="4202563" cy="1450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Специальные  символы</a:t>
          </a:r>
          <a:endParaRPr lang="ru-RU" sz="28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6636219" y="2398848"/>
        <a:ext cx="4117603" cy="1365397"/>
      </dsp:txXfrm>
    </dsp:sp>
    <dsp:sp modelId="{87CA7D20-243E-4B0A-BECB-EA215FEC3D78}">
      <dsp:nvSpPr>
        <dsp:cNvPr id="0" name=""/>
        <dsp:cNvSpPr/>
      </dsp:nvSpPr>
      <dsp:spPr>
        <a:xfrm>
          <a:off x="7000008" y="4229904"/>
          <a:ext cx="2882464" cy="145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383DE0-60DB-4ED3-8396-39113E2213DB}">
      <dsp:nvSpPr>
        <dsp:cNvPr id="0" name=""/>
        <dsp:cNvSpPr/>
      </dsp:nvSpPr>
      <dsp:spPr>
        <a:xfrm>
          <a:off x="7253789" y="4470996"/>
          <a:ext cx="2882464" cy="1450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3 желтых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4 красных</a:t>
          </a:r>
          <a:endParaRPr lang="ru-RU" sz="2900" b="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7296269" y="4513476"/>
        <a:ext cx="2797504" cy="136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7962900"/>
            <a:ext cx="13030200" cy="1600200"/>
          </a:xfrm>
          <a:prstGeom prst="rect">
            <a:avLst/>
          </a:prstGeom>
          <a:solidFill>
            <a:srgbClr val="0A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/>
          <p:cNvSpPr txBox="1"/>
          <p:nvPr/>
        </p:nvSpPr>
        <p:spPr>
          <a:xfrm>
            <a:off x="225973" y="7901107"/>
            <a:ext cx="12573000" cy="166199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5400" b="1" spc="-46" dirty="0">
                <a:solidFill>
                  <a:srgbClr val="44C2FF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Алфавит «Разговор о важном» конкурс-игра</a:t>
            </a:r>
            <a:endParaRPr lang="en-US" sz="5400" b="1" spc="-46" dirty="0">
              <a:solidFill>
                <a:srgbClr val="44C2FF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3258800" y="1176338"/>
            <a:ext cx="0" cy="8386762"/>
          </a:xfrm>
          <a:prstGeom prst="line">
            <a:avLst/>
          </a:prstGeom>
          <a:ln w="47625" cap="rnd">
            <a:solidFill>
              <a:srgbClr val="0A2D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894743" y="4409352"/>
            <a:ext cx="372745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ru-RU" sz="3200" b="1" spc="-12" dirty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Карпачева Татьяна  Анатольевна</a:t>
            </a:r>
            <a:endParaRPr lang="en-US" sz="3200" b="1" spc="-12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683188" y="6356343"/>
            <a:ext cx="4180423" cy="406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799" spc="-11" dirty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старший воспитатель</a:t>
            </a:r>
            <a:endParaRPr lang="en-US" sz="2799" spc="-11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56173" y="6941820"/>
            <a:ext cx="4879427" cy="1714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799" spc="-11" dirty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МДОАУ «Детский сад </a:t>
            </a:r>
          </a:p>
          <a:p>
            <a:pPr algn="ctr">
              <a:lnSpc>
                <a:spcPts val="3359"/>
              </a:lnSpc>
            </a:pPr>
            <a:r>
              <a:rPr lang="ru-RU" sz="2799" spc="-11" dirty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№ 221 «Сказка» комбинированного вида </a:t>
            </a:r>
          </a:p>
          <a:p>
            <a:pPr algn="ctr">
              <a:lnSpc>
                <a:spcPts val="3359"/>
              </a:lnSpc>
            </a:pPr>
            <a:r>
              <a:rPr lang="ru-RU" sz="2799" spc="-11" dirty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г. Орска»</a:t>
            </a:r>
            <a:endParaRPr lang="en-US" sz="2799" spc="-11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pic>
        <p:nvPicPr>
          <p:cNvPr id="14" name="Рисунок 13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1" y="398394"/>
            <a:ext cx="7124700" cy="7124700"/>
          </a:xfrm>
          <a:prstGeom prst="rect">
            <a:avLst/>
          </a:prstGeom>
        </p:spPr>
      </p:pic>
      <p:pic>
        <p:nvPicPr>
          <p:cNvPr id="16" name="Рисунок 15" descr="default-logo_1472_920_fitted.png"/>
          <p:cNvPicPr>
            <a:picLocks noChangeAspect="1"/>
          </p:cNvPicPr>
          <p:nvPr/>
        </p:nvPicPr>
        <p:blipFill>
          <a:blip r:embed="rId3" cstate="print"/>
          <a:srcRect l="23366" r="23366"/>
          <a:stretch>
            <a:fillRect/>
          </a:stretch>
        </p:blipFill>
        <p:spPr>
          <a:xfrm>
            <a:off x="228600" y="114300"/>
            <a:ext cx="1143000" cy="1341108"/>
          </a:xfrm>
          <a:prstGeom prst="rect">
            <a:avLst/>
          </a:prstGeom>
        </p:spPr>
      </p:pic>
      <p:pic>
        <p:nvPicPr>
          <p:cNvPr id="17" name="Рисунок 16" descr="default-logo_1472_920_fit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13354"/>
            <a:ext cx="1143000" cy="1143000"/>
          </a:xfrm>
          <a:prstGeom prst="rect">
            <a:avLst/>
          </a:prstGeom>
        </p:spPr>
      </p:pic>
      <p:pic>
        <p:nvPicPr>
          <p:cNvPr id="18" name="Рисунок 17" descr="default-logo_1472_920_fitted.png"/>
          <p:cNvPicPr>
            <a:picLocks noChangeAspect="1"/>
          </p:cNvPicPr>
          <p:nvPr/>
        </p:nvPicPr>
        <p:blipFill>
          <a:blip r:embed="rId5" cstate="print"/>
          <a:srcRect l="9167" t="21021" r="12917" b="27947"/>
          <a:stretch>
            <a:fillRect/>
          </a:stretch>
        </p:blipFill>
        <p:spPr>
          <a:xfrm>
            <a:off x="1485901" y="303319"/>
            <a:ext cx="1295400" cy="953981"/>
          </a:xfrm>
          <a:prstGeom prst="rect">
            <a:avLst/>
          </a:prstGeom>
        </p:spPr>
      </p:pic>
      <p:pic>
        <p:nvPicPr>
          <p:cNvPr id="1027" name="Picture 3" descr="D:\На новый сайт\Наш  новый сайт\Сайт на Госвеб\Фото Сотрудников\Карпачев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4468" y="303318"/>
            <a:ext cx="3048000" cy="40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7777345" y="580156"/>
            <a:ext cx="4945" cy="8630895"/>
          </a:xfrm>
          <a:prstGeom prst="line">
            <a:avLst/>
          </a:prstGeom>
          <a:ln w="38100" cap="flat">
            <a:solidFill>
              <a:srgbClr val="0A2D7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Рисунок 9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00" y="4000500"/>
            <a:ext cx="7847315" cy="784731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7391400" cy="10242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5"/>
          <p:cNvSpPr txBox="1"/>
          <p:nvPr/>
        </p:nvSpPr>
        <p:spPr>
          <a:xfrm>
            <a:off x="8305800" y="465406"/>
            <a:ext cx="7791450" cy="118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ru-RU" sz="4400" b="1" spc="-39" dirty="0" smtClean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Цель</a:t>
            </a:r>
            <a:endParaRPr lang="en-US" sz="4400" b="1" spc="-39" dirty="0">
              <a:solidFill>
                <a:srgbClr val="0A2D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95249" y="2095500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Закрепить в игровой форме и образным языком ключевые понятия российских традиционных духовно-нравственных ценностей.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58182" y="564356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форме </a:t>
            </a:r>
            <a:r>
              <a:rPr lang="ru-RU" sz="4000" b="1" dirty="0" smtClean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r>
              <a:rPr lang="ru-RU" sz="4000" b="1" dirty="0" smtClean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напольная игра-</a:t>
            </a:r>
            <a:r>
              <a:rPr lang="ru-RU" sz="4000" b="1" dirty="0" err="1" smtClean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бродилка</a:t>
            </a:r>
            <a:endParaRPr lang="ru-RU" sz="4000" dirty="0">
              <a:solidFill>
                <a:srgbClr val="0A2D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9253538"/>
            <a:ext cx="18526125" cy="9525"/>
            <a:chOff x="0" y="0"/>
            <a:chExt cx="247015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01500" cy="12700"/>
            </a:xfrm>
            <a:custGeom>
              <a:avLst/>
              <a:gdLst/>
              <a:ahLst/>
              <a:cxnLst/>
              <a:rect l="l" t="t" r="r" b="b"/>
              <a:pathLst>
                <a:path w="24701500" h="12700">
                  <a:moveTo>
                    <a:pt x="6350" y="0"/>
                  </a:moveTo>
                  <a:lnTo>
                    <a:pt x="24695150" y="0"/>
                  </a:lnTo>
                  <a:cubicBezTo>
                    <a:pt x="24698706" y="0"/>
                    <a:pt x="24701500" y="2794"/>
                    <a:pt x="24701500" y="6350"/>
                  </a:cubicBezTo>
                  <a:cubicBezTo>
                    <a:pt x="24701500" y="9906"/>
                    <a:pt x="24698706" y="12700"/>
                    <a:pt x="246951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pic>
        <p:nvPicPr>
          <p:cNvPr id="8" name="Рисунок 7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09800" y="3924300"/>
            <a:ext cx="7847315" cy="78473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554" y="3619499"/>
            <a:ext cx="8462860" cy="63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11" y="190500"/>
            <a:ext cx="8267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72628" y="785782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телеигр</a:t>
            </a:r>
            <a:r>
              <a:rPr lang="ru-RU" sz="7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7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АЛФАВИТ»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111" y="71247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елеканал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ТВЦ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99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9253538"/>
            <a:ext cx="18526125" cy="9525"/>
            <a:chOff x="0" y="0"/>
            <a:chExt cx="247015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01500" cy="12700"/>
            </a:xfrm>
            <a:custGeom>
              <a:avLst/>
              <a:gdLst/>
              <a:ahLst/>
              <a:cxnLst/>
              <a:rect l="l" t="t" r="r" b="b"/>
              <a:pathLst>
                <a:path w="24701500" h="12700">
                  <a:moveTo>
                    <a:pt x="6350" y="0"/>
                  </a:moveTo>
                  <a:lnTo>
                    <a:pt x="24695150" y="0"/>
                  </a:lnTo>
                  <a:cubicBezTo>
                    <a:pt x="24698706" y="0"/>
                    <a:pt x="24701500" y="2794"/>
                    <a:pt x="24701500" y="6350"/>
                  </a:cubicBezTo>
                  <a:cubicBezTo>
                    <a:pt x="24701500" y="9906"/>
                    <a:pt x="24698706" y="12700"/>
                    <a:pt x="246951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14289" y="419100"/>
            <a:ext cx="16764000" cy="1211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0"/>
              </a:lnSpc>
            </a:pPr>
            <a:r>
              <a:rPr lang="ru-RU" sz="7200" b="1" spc="-37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Оборудование для  игры</a:t>
            </a:r>
            <a:endParaRPr lang="en-US" sz="7200" b="1" spc="-37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8" name="Рисунок 7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09800" y="3924300"/>
            <a:ext cx="7847315" cy="7847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199" y="1729907"/>
            <a:ext cx="169586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 </a:t>
            </a:r>
            <a:r>
              <a:rPr lang="ru-RU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(игровая дорожка)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каждая  буква </a:t>
            </a:r>
            <a:r>
              <a:rPr lang="ru-RU" sz="3600" dirty="0" smtClean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выполнена  в  виде  круглого диска (ЛДФ) диаметром 300 мм., которые можно соединить между собой при помощи </a:t>
            </a:r>
            <a:r>
              <a:rPr lang="ru-RU" sz="3600" dirty="0" smtClean="0">
                <a:solidFill>
                  <a:srgbClr val="0A2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шнурков, лент;</a:t>
            </a:r>
            <a:endParaRPr lang="ru-RU" sz="3600" dirty="0">
              <a:solidFill>
                <a:srgbClr val="0A2D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010461093"/>
              </p:ext>
            </p:extLst>
          </p:nvPr>
        </p:nvGraphicFramePr>
        <p:xfrm>
          <a:off x="5410200" y="3771900"/>
          <a:ext cx="10839270" cy="592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4819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114300"/>
            <a:ext cx="13354050" cy="124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ru-RU" sz="6600" b="1" spc="-39" dirty="0">
                <a:solidFill>
                  <a:srgbClr val="111A26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АЛФАВИТ (игровая дорожка)</a:t>
            </a:r>
            <a:endParaRPr lang="en-US" sz="6600" b="1" spc="-39" dirty="0">
              <a:solidFill>
                <a:srgbClr val="111A26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A07526C-41C7-46D9-B7F5-B66D086BF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89018" y="1356756"/>
            <a:ext cx="13716000" cy="89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40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00" y="4000500"/>
            <a:ext cx="7847315" cy="78473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266700"/>
            <a:ext cx="1668780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ru-RU" sz="7200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Специальные символы </a:t>
            </a:r>
            <a:r>
              <a:rPr lang="ru-RU" sz="4800" b="1" i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(желтые диски)</a:t>
            </a:r>
            <a:endParaRPr lang="en-US" sz="4800" b="1" i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308" y="6113392"/>
            <a:ext cx="409018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Подкова</a:t>
            </a:r>
          </a:p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(2 шага вперёд)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1026" name="Picture 2" descr="C:\Users\пр\AppData\Local\Packages\Microsoft.Windows.Photos_8wekyb3d8bbwe\TempState\ShareServiceTempFolder\Подков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2111375"/>
            <a:ext cx="3810001" cy="38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р\AppData\Local\Packages\Microsoft.Windows.Photos_8wekyb3d8bbwe\TempState\ShareServiceTempFolder\Подаро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50323"/>
            <a:ext cx="3770811" cy="38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8700030" y="5955399"/>
            <a:ext cx="47244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Подарок</a:t>
            </a:r>
          </a:p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(5 шагов вперёд)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1030" name="Picture 6" descr="C:\Users\пр\AppData\Local\Packages\Microsoft.Windows.Photos_8wekyb3d8bbwe\TempState\ShareServiceTempFolder\Умножить на 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551" y="4914900"/>
            <a:ext cx="3766270" cy="38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3810000" y="8740469"/>
            <a:ext cx="6400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Удача</a:t>
            </a: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(х 2  количество шагов)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266700"/>
            <a:ext cx="1668780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ru-RU" sz="7200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Специальные символы </a:t>
            </a:r>
            <a:r>
              <a:rPr lang="ru-RU" sz="4800" b="1" i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(красные диски)</a:t>
            </a:r>
            <a:endParaRPr lang="en-US" sz="4800" b="1" i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018" y="5829300"/>
            <a:ext cx="409018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Огонь</a:t>
            </a:r>
          </a:p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(возврат на линию старта)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8513618" y="5703634"/>
            <a:ext cx="47244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Рак</a:t>
            </a:r>
          </a:p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(х 2 шагов назад)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200400" y="8343900"/>
            <a:ext cx="6400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Слава (Медные трубы)</a:t>
            </a:r>
          </a:p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(пропуск хода)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2050" name="Picture 2" descr="C:\Users\пр\AppData\Local\Packages\Microsoft.Windows.Photos_8wekyb3d8bbwe\TempState\ShareServiceTempFolder\ОГон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91" y="1848044"/>
            <a:ext cx="3584558" cy="36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р\AppData\Local\Packages\Microsoft.Windows.Photos_8wekyb3d8bbwe\TempState\ShareServiceTempFolder\Рак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462" y="1848044"/>
            <a:ext cx="3576711" cy="36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р\AppData\Local\Packages\Microsoft.Windows.Photos_8wekyb3d8bbwe\TempState\ShareServiceTempFolder\Слав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289" y="4381500"/>
            <a:ext cx="3662329" cy="37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р\AppData\Local\Packages\Microsoft.Windows.Photos_8wekyb3d8bbwe\TempState\ShareServiceTempFolder\Черный кот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4229100"/>
            <a:ext cx="3803034" cy="37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12691882" y="8267700"/>
            <a:ext cx="47244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Черный кот</a:t>
            </a:r>
          </a:p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(10 шагов назад)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27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266700"/>
            <a:ext cx="16687800" cy="1258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ru-RU" sz="7200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Категории  вопросов (темы)</a:t>
            </a:r>
            <a:endParaRPr lang="en-US" sz="4800" b="1" i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29111" y="6788225"/>
            <a:ext cx="441327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Традиции, обычаи и народные промыслы родной страны</a:t>
            </a:r>
            <a:endParaRPr lang="en-US" sz="3500" b="1" spc="-13" dirty="0">
              <a:solidFill>
                <a:srgbClr val="C00000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685800" y="6800307"/>
            <a:ext cx="443428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Я гражданин и патриот своей Родины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3074" name="Picture 2" descr="C:\Users\пр\AppData\Local\Packages\Microsoft.Windows.Photos_8wekyb3d8bbwe\TempState\ShareServiceTempFolder\Матрешк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705" y="2068755"/>
            <a:ext cx="4398789" cy="42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р\AppData\Local\Packages\Microsoft.Windows.Photos_8wekyb3d8bbwe\TempState\ShareServiceTempFolder\Я патрио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5500"/>
            <a:ext cx="4434280" cy="42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р\AppData\Local\Packages\Microsoft.Windows.Photos_8wekyb3d8bbwe\TempState\ShareServiceTempFolder\Оренбуржье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1962986"/>
            <a:ext cx="4589759" cy="43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12195079" y="6967064"/>
            <a:ext cx="443428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500" b="1" spc="-13" dirty="0" smtClean="0">
                <a:solidFill>
                  <a:srgbClr val="C00000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Оренбуржье-край родной и любимый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3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9253538"/>
            <a:ext cx="18526125" cy="9525"/>
            <a:chOff x="0" y="0"/>
            <a:chExt cx="247015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01500" cy="12700"/>
            </a:xfrm>
            <a:custGeom>
              <a:avLst/>
              <a:gdLst/>
              <a:ahLst/>
              <a:cxnLst/>
              <a:rect l="l" t="t" r="r" b="b"/>
              <a:pathLst>
                <a:path w="24701500" h="12700">
                  <a:moveTo>
                    <a:pt x="6350" y="0"/>
                  </a:moveTo>
                  <a:lnTo>
                    <a:pt x="24695150" y="0"/>
                  </a:lnTo>
                  <a:cubicBezTo>
                    <a:pt x="24698706" y="0"/>
                    <a:pt x="24701500" y="2794"/>
                    <a:pt x="24701500" y="6350"/>
                  </a:cubicBezTo>
                  <a:cubicBezTo>
                    <a:pt x="24701500" y="9906"/>
                    <a:pt x="24698706" y="12700"/>
                    <a:pt x="246951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30287" y="328042"/>
            <a:ext cx="1622742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0"/>
              </a:lnSpc>
            </a:pPr>
            <a:r>
              <a:rPr lang="ru-RU" sz="9500" b="1" spc="-37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Целевая  аудитория </a:t>
            </a:r>
            <a:endParaRPr lang="en-US" sz="9500" b="1" spc="-37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8" name="Рисунок 7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09800" y="3924300"/>
            <a:ext cx="7847315" cy="7847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2664493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ДЕТИ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ПЕДАГОГИ</a:t>
            </a:r>
          </a:p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РОДИТЕЛИ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200</Words>
  <Application>Microsoft Office PowerPoint</Application>
  <PresentationFormat>Произвольный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TT Prosto Sans Bold</vt:lpstr>
      <vt:lpstr>TT Prosto Sans</vt:lpstr>
      <vt:lpstr>Arial Black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Ярче Шаблон презентации.pptx</dc:title>
  <dc:creator>User</dc:creator>
  <cp:lastModifiedBy>User</cp:lastModifiedBy>
  <cp:revision>29</cp:revision>
  <dcterms:created xsi:type="dcterms:W3CDTF">2006-08-16T00:00:00Z</dcterms:created>
  <dcterms:modified xsi:type="dcterms:W3CDTF">2024-09-30T23:40:10Z</dcterms:modified>
  <dc:identifier>DAGMJNhUx-g</dc:identifier>
</cp:coreProperties>
</file>