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омпьютер\Desktop\2179c683-5c1a-5194-a8e3-e8cc1b6d789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14743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8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Компьютер\Desktop\QPw4wlxvP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53677" cy="50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0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омпьютер\Desktop\a3b37df2-5536-52f7-8243-d5bd9544b1e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" y="29568"/>
            <a:ext cx="9122879" cy="68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8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омпьютер\Desktop\73c0c331-6fe0-5231-aa96-820b189935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2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мпьютер\Desktop\ds-01151-prava-rebenka-1-5h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286127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31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2</cp:revision>
  <dcterms:created xsi:type="dcterms:W3CDTF">2024-09-24T04:29:24Z</dcterms:created>
  <dcterms:modified xsi:type="dcterms:W3CDTF">2024-09-24T04:42:53Z</dcterms:modified>
</cp:coreProperties>
</file>