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3" r:id="rId4"/>
    <p:sldId id="261" r:id="rId5"/>
    <p:sldId id="262" r:id="rId6"/>
    <p:sldId id="26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tableStyles" Target="tableStyles.xml" /><Relationship Id="rId5" Type="http://schemas.openxmlformats.org/officeDocument/2006/relationships/slide" Target="slides/slide4.xml" /><Relationship Id="rId10" Type="http://schemas.openxmlformats.org/officeDocument/2006/relationships/theme" Target="theme/theme1.xml" /><Relationship Id="rId4" Type="http://schemas.openxmlformats.org/officeDocument/2006/relationships/slide" Target="slides/slide3.xml" /><Relationship Id="rId9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9B0F7D69-D93C-4C38-A23D-76E000D691CD}"/>
              </a:ext>
            </a:extLst>
          </p:cNvPr>
          <p:cNvSpPr/>
          <p:nvPr/>
        </p:nvSpPr>
        <p:spPr>
          <a:xfrm>
            <a:off x="0" y="0"/>
            <a:ext cx="3496422" cy="6858000"/>
          </a:xfrm>
          <a:custGeom>
            <a:avLst/>
            <a:gdLst>
              <a:gd name="connsiteX0" fmla="*/ 0 w 3496422"/>
              <a:gd name="connsiteY0" fmla="*/ 0 h 6858000"/>
              <a:gd name="connsiteX1" fmla="*/ 1873399 w 3496422"/>
              <a:gd name="connsiteY1" fmla="*/ 0 h 6858000"/>
              <a:gd name="connsiteX2" fmla="*/ 1895523 w 3496422"/>
              <a:gd name="connsiteY2" fmla="*/ 14997 h 6858000"/>
              <a:gd name="connsiteX3" fmla="*/ 3496422 w 3496422"/>
              <a:gd name="connsiteY3" fmla="*/ 3621656 h 6858000"/>
              <a:gd name="connsiteX4" fmla="*/ 1622072 w 3496422"/>
              <a:gd name="connsiteY4" fmla="*/ 6374814 h 6858000"/>
              <a:gd name="connsiteX5" fmla="*/ 1105424 w 3496422"/>
              <a:gd name="connsiteY5" fmla="*/ 6780599 h 6858000"/>
              <a:gd name="connsiteX6" fmla="*/ 993668 w 3496422"/>
              <a:gd name="connsiteY6" fmla="*/ 6858000 h 6858000"/>
              <a:gd name="connsiteX7" fmla="*/ 0 w 3496422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96422" h="6858000">
                <a:moveTo>
                  <a:pt x="0" y="0"/>
                </a:moveTo>
                <a:lnTo>
                  <a:pt x="1873399" y="0"/>
                </a:lnTo>
                <a:lnTo>
                  <a:pt x="1895523" y="14997"/>
                </a:lnTo>
                <a:cubicBezTo>
                  <a:pt x="2922686" y="754641"/>
                  <a:pt x="3496422" y="2093192"/>
                  <a:pt x="3496422" y="3621656"/>
                </a:cubicBezTo>
                <a:cubicBezTo>
                  <a:pt x="3496422" y="4969131"/>
                  <a:pt x="2567697" y="5602839"/>
                  <a:pt x="1622072" y="6374814"/>
                </a:cubicBezTo>
                <a:cubicBezTo>
                  <a:pt x="1449869" y="6515397"/>
                  <a:pt x="1279242" y="6653108"/>
                  <a:pt x="1105424" y="6780599"/>
                </a:cubicBezTo>
                <a:lnTo>
                  <a:pt x="99366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54295" y="1346268"/>
            <a:ext cx="7060135" cy="3285207"/>
          </a:xfrm>
        </p:spPr>
        <p:txBody>
          <a:bodyPr anchor="b">
            <a:noAutofit/>
          </a:bodyPr>
          <a:lstStyle>
            <a:lvl1pPr algn="l">
              <a:lnSpc>
                <a:spcPct val="120000"/>
              </a:lnSpc>
              <a:defRPr sz="54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62312" y="4631475"/>
            <a:ext cx="7052117" cy="1150200"/>
          </a:xfrm>
        </p:spPr>
        <p:txBody>
          <a:bodyPr lIns="109728" tIns="109728" rIns="109728" bIns="91440"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24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123E5C65-E22A-4865-9449-10140D62B6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654295" y="617415"/>
            <a:ext cx="7123723" cy="457200"/>
          </a:xfrm>
        </p:spPr>
        <p:txBody>
          <a:bodyPr/>
          <a:lstStyle>
            <a:lvl1pPr algn="l">
              <a:defRPr/>
            </a:lvl1pPr>
          </a:lstStyle>
          <a:p>
            <a:fld id="{12241623-A064-4BED-B073-BA4D61433402}" type="datetime1">
              <a:rPr lang="en-US" smtClean="0"/>
              <a:t>9/20/2024</a:t>
            </a:fld>
            <a:endParaRPr lang="en-US" dirty="0"/>
          </a:p>
        </p:txBody>
      </p:sp>
      <p:sp>
        <p:nvSpPr>
          <p:cNvPr id="24" name="Footer Placeholder 23">
            <a:extLst>
              <a:ext uri="{FF2B5EF4-FFF2-40B4-BE49-F238E27FC236}">
                <a16:creationId xmlns:a16="http://schemas.microsoft.com/office/drawing/2014/main" id="{EF9C3DE0-E7F5-4B4D-B5AF-CDE724CE7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54295" y="6170490"/>
            <a:ext cx="5588349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5" name="Slide Number Placeholder 24">
            <a:extLst>
              <a:ext uri="{FF2B5EF4-FFF2-40B4-BE49-F238E27FC236}">
                <a16:creationId xmlns:a16="http://schemas.microsoft.com/office/drawing/2014/main" id="{48C1E146-840A-4217-B63E-62E5CF890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15600" y="6170490"/>
            <a:ext cx="1198829" cy="457200"/>
          </a:xfrm>
        </p:spPr>
        <p:txBody>
          <a:bodyPr/>
          <a:lstStyle>
            <a:lvl1pPr algn="r">
              <a:defRPr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8CD419D4-EA9D-42D9-BF62-B07F0B7B672B}"/>
              </a:ext>
            </a:extLst>
          </p:cNvPr>
          <p:cNvSpPr/>
          <p:nvPr/>
        </p:nvSpPr>
        <p:spPr>
          <a:xfrm>
            <a:off x="1375409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1C6FEC9B-9608-4181-A9E5-A1B80E72021C}"/>
              </a:ext>
            </a:extLst>
          </p:cNvPr>
          <p:cNvSpPr/>
          <p:nvPr/>
        </p:nvSpPr>
        <p:spPr>
          <a:xfrm>
            <a:off x="1155402" y="0"/>
            <a:ext cx="2536434" cy="6858000"/>
          </a:xfrm>
          <a:custGeom>
            <a:avLst/>
            <a:gdLst>
              <a:gd name="connsiteX0" fmla="*/ 879731 w 2536434"/>
              <a:gd name="connsiteY0" fmla="*/ 0 h 6858000"/>
              <a:gd name="connsiteX1" fmla="*/ 913411 w 2536434"/>
              <a:gd name="connsiteY1" fmla="*/ 0 h 6858000"/>
              <a:gd name="connsiteX2" fmla="*/ 935535 w 2536434"/>
              <a:gd name="connsiteY2" fmla="*/ 14997 h 6858000"/>
              <a:gd name="connsiteX3" fmla="*/ 2536434 w 2536434"/>
              <a:gd name="connsiteY3" fmla="*/ 3621656 h 6858000"/>
              <a:gd name="connsiteX4" fmla="*/ 662084 w 2536434"/>
              <a:gd name="connsiteY4" fmla="*/ 6374814 h 6858000"/>
              <a:gd name="connsiteX5" fmla="*/ 145436 w 2536434"/>
              <a:gd name="connsiteY5" fmla="*/ 6780599 h 6858000"/>
              <a:gd name="connsiteX6" fmla="*/ 33680 w 2536434"/>
              <a:gd name="connsiteY6" fmla="*/ 6858000 h 6858000"/>
              <a:gd name="connsiteX7" fmla="*/ 0 w 2536434"/>
              <a:gd name="connsiteY7" fmla="*/ 6858000 h 6858000"/>
              <a:gd name="connsiteX8" fmla="*/ 111756 w 2536434"/>
              <a:gd name="connsiteY8" fmla="*/ 6780599 h 6858000"/>
              <a:gd name="connsiteX9" fmla="*/ 628404 w 2536434"/>
              <a:gd name="connsiteY9" fmla="*/ 6374814 h 6858000"/>
              <a:gd name="connsiteX10" fmla="*/ 2502754 w 2536434"/>
              <a:gd name="connsiteY10" fmla="*/ 3621656 h 6858000"/>
              <a:gd name="connsiteX11" fmla="*/ 901855 w 2536434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AB1564ED-F26F-451D-97D6-A6EC3E83FD55}"/>
              </a:ext>
            </a:extLst>
          </p:cNvPr>
          <p:cNvSpPr/>
          <p:nvPr/>
        </p:nvSpPr>
        <p:spPr>
          <a:xfrm>
            <a:off x="924161" y="0"/>
            <a:ext cx="2261351" cy="6858000"/>
          </a:xfrm>
          <a:custGeom>
            <a:avLst/>
            <a:gdLst>
              <a:gd name="connsiteX0" fmla="*/ 879731 w 2521425"/>
              <a:gd name="connsiteY0" fmla="*/ 0 h 6858000"/>
              <a:gd name="connsiteX1" fmla="*/ 898402 w 2521425"/>
              <a:gd name="connsiteY1" fmla="*/ 0 h 6858000"/>
              <a:gd name="connsiteX2" fmla="*/ 920526 w 2521425"/>
              <a:gd name="connsiteY2" fmla="*/ 14997 h 6858000"/>
              <a:gd name="connsiteX3" fmla="*/ 2521425 w 2521425"/>
              <a:gd name="connsiteY3" fmla="*/ 3621656 h 6858000"/>
              <a:gd name="connsiteX4" fmla="*/ 647075 w 2521425"/>
              <a:gd name="connsiteY4" fmla="*/ 6374814 h 6858000"/>
              <a:gd name="connsiteX5" fmla="*/ 130427 w 2521425"/>
              <a:gd name="connsiteY5" fmla="*/ 6780599 h 6858000"/>
              <a:gd name="connsiteX6" fmla="*/ 18671 w 2521425"/>
              <a:gd name="connsiteY6" fmla="*/ 6858000 h 6858000"/>
              <a:gd name="connsiteX7" fmla="*/ 0 w 2521425"/>
              <a:gd name="connsiteY7" fmla="*/ 6858000 h 6858000"/>
              <a:gd name="connsiteX8" fmla="*/ 111756 w 2521425"/>
              <a:gd name="connsiteY8" fmla="*/ 6780599 h 6858000"/>
              <a:gd name="connsiteX9" fmla="*/ 628404 w 2521425"/>
              <a:gd name="connsiteY9" fmla="*/ 6374814 h 6858000"/>
              <a:gd name="connsiteX10" fmla="*/ 2502754 w 2521425"/>
              <a:gd name="connsiteY10" fmla="*/ 3621656 h 6858000"/>
              <a:gd name="connsiteX11" fmla="*/ 901855 w 2521425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054590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6397E4A-EB6A-4FA6-AA4F-69EA0C70F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6ED0C-1DA7-41F0-94CF-6218B1FEDFF1}" type="datetime1">
              <a:rPr lang="en-US" smtClean="0"/>
              <a:t>9/20/2024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51A2F5D-7AC4-4F91-965A-7B6A45D6F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6E8B86-CDB8-482F-9D9F-1BFDA3638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914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EECF02AB-6034-4B88-BC5A-7C17CB0EF809}" type="datetime1">
              <a:rPr lang="en-US" smtClean="0"/>
              <a:t>9/20/2024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 title="Rule Line">
            <a:extLst>
              <a:ext uri="{FF2B5EF4-FFF2-40B4-BE49-F238E27FC236}">
                <a16:creationId xmlns:a16="http://schemas.microsoft.com/office/drawing/2014/main" id="{A1005B08-D2D4-455C-AA62-1200E43E7AF9}"/>
              </a:ext>
            </a:extLst>
          </p:cNvPr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1215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6923EF53-7767-4C94-BEF6-D45292794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3E5F3-28EE-488F-BD53-B744C06C3DEC}" type="datetime1">
              <a:rPr lang="en-US" smtClean="0"/>
              <a:t>9/20/2024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ACF12700-F905-4CFA-970C-C81E05A64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DA1B1EE2-BCA3-432B-A32D-B04C7F1DD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7272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B84A89F5-6982-40AE-8108-88B93E85C8FF}"/>
              </a:ext>
            </a:extLst>
          </p:cNvPr>
          <p:cNvGrpSpPr/>
          <p:nvPr/>
        </p:nvGrpSpPr>
        <p:grpSpPr>
          <a:xfrm>
            <a:off x="3124577" y="0"/>
            <a:ext cx="4389519" cy="2916937"/>
            <a:chOff x="3124577" y="0"/>
            <a:chExt cx="4389519" cy="2916937"/>
          </a:xfrm>
        </p:grpSpPr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B80BED93-E30B-4492-A268-84C33CA4F067}"/>
                </a:ext>
              </a:extLst>
            </p:cNvPr>
            <p:cNvSpPr/>
            <p:nvPr/>
          </p:nvSpPr>
          <p:spPr>
            <a:xfrm>
              <a:off x="3320637" y="0"/>
              <a:ext cx="4013331" cy="2742133"/>
            </a:xfrm>
            <a:custGeom>
              <a:avLst/>
              <a:gdLst>
                <a:gd name="connsiteX0" fmla="*/ 294151 w 4013331"/>
                <a:gd name="connsiteY0" fmla="*/ 0 h 2742133"/>
                <a:gd name="connsiteX1" fmla="*/ 3844057 w 4013331"/>
                <a:gd name="connsiteY1" fmla="*/ 0 h 2742133"/>
                <a:gd name="connsiteX2" fmla="*/ 3892490 w 4013331"/>
                <a:gd name="connsiteY2" fmla="*/ 131440 h 2742133"/>
                <a:gd name="connsiteX3" fmla="*/ 4013331 w 4013331"/>
                <a:gd name="connsiteY3" fmla="*/ 941251 h 2742133"/>
                <a:gd name="connsiteX4" fmla="*/ 3804827 w 4013331"/>
                <a:gd name="connsiteY4" fmla="*/ 1540292 h 2742133"/>
                <a:gd name="connsiteX5" fmla="*/ 3187498 w 4013331"/>
                <a:gd name="connsiteY5" fmla="*/ 2098087 h 2742133"/>
                <a:gd name="connsiteX6" fmla="*/ 3051769 w 4013331"/>
                <a:gd name="connsiteY6" fmla="*/ 2204787 h 2742133"/>
                <a:gd name="connsiteX7" fmla="*/ 1936476 w 4013331"/>
                <a:gd name="connsiteY7" fmla="*/ 2742133 h 2742133"/>
                <a:gd name="connsiteX8" fmla="*/ 467303 w 4013331"/>
                <a:gd name="connsiteY8" fmla="*/ 1868695 h 2742133"/>
                <a:gd name="connsiteX9" fmla="*/ 310732 w 4013331"/>
                <a:gd name="connsiteY9" fmla="*/ 1645244 h 2742133"/>
                <a:gd name="connsiteX10" fmla="*/ 0 w 4013331"/>
                <a:gd name="connsiteY10" fmla="*/ 941251 h 2742133"/>
                <a:gd name="connsiteX11" fmla="*/ 187749 w 4013331"/>
                <a:gd name="connsiteY11" fmla="*/ 183076 h 2742133"/>
                <a:gd name="connsiteX12" fmla="*/ 288888 w 4013331"/>
                <a:gd name="connsiteY12" fmla="*/ 7329 h 2742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13331" h="2742133">
                  <a:moveTo>
                    <a:pt x="294151" y="0"/>
                  </a:moveTo>
                  <a:lnTo>
                    <a:pt x="3844057" y="0"/>
                  </a:lnTo>
                  <a:lnTo>
                    <a:pt x="3892490" y="131440"/>
                  </a:lnTo>
                  <a:cubicBezTo>
                    <a:pt x="3971777" y="378867"/>
                    <a:pt x="4013331" y="652783"/>
                    <a:pt x="4013331" y="941251"/>
                  </a:cubicBezTo>
                  <a:cubicBezTo>
                    <a:pt x="4013331" y="1171430"/>
                    <a:pt x="3948997" y="1356167"/>
                    <a:pt x="3804827" y="1540292"/>
                  </a:cubicBezTo>
                  <a:cubicBezTo>
                    <a:pt x="3654026" y="1732895"/>
                    <a:pt x="3427436" y="1910292"/>
                    <a:pt x="3187498" y="2098087"/>
                  </a:cubicBezTo>
                  <a:cubicBezTo>
                    <a:pt x="3143231" y="2132693"/>
                    <a:pt x="3097499" y="2168522"/>
                    <a:pt x="3051769" y="2204787"/>
                  </a:cubicBezTo>
                  <a:cubicBezTo>
                    <a:pt x="2642425" y="2529345"/>
                    <a:pt x="2343664" y="2742133"/>
                    <a:pt x="1936476" y="2742133"/>
                  </a:cubicBezTo>
                  <a:cubicBezTo>
                    <a:pt x="1316045" y="2742133"/>
                    <a:pt x="876647" y="2480932"/>
                    <a:pt x="467303" y="1868695"/>
                  </a:cubicBezTo>
                  <a:cubicBezTo>
                    <a:pt x="413736" y="1788559"/>
                    <a:pt x="361372" y="1715679"/>
                    <a:pt x="310732" y="1645244"/>
                  </a:cubicBezTo>
                  <a:cubicBezTo>
                    <a:pt x="100850" y="1353195"/>
                    <a:pt x="0" y="1201315"/>
                    <a:pt x="0" y="941251"/>
                  </a:cubicBezTo>
                  <a:cubicBezTo>
                    <a:pt x="0" y="683021"/>
                    <a:pt x="63214" y="427935"/>
                    <a:pt x="187749" y="183076"/>
                  </a:cubicBezTo>
                  <a:cubicBezTo>
                    <a:pt x="218215" y="123194"/>
                    <a:pt x="251953" y="64578"/>
                    <a:pt x="288888" y="7329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965F60C1-CD8B-4326-9B24-3D197CF382A6}"/>
                </a:ext>
              </a:extLst>
            </p:cNvPr>
            <p:cNvSpPr/>
            <p:nvPr/>
          </p:nvSpPr>
          <p:spPr>
            <a:xfrm>
              <a:off x="3566319" y="0"/>
              <a:ext cx="3401415" cy="2440484"/>
            </a:xfrm>
            <a:custGeom>
              <a:avLst/>
              <a:gdLst>
                <a:gd name="connsiteX0" fmla="*/ 332917 w 3401415"/>
                <a:gd name="connsiteY0" fmla="*/ 0 h 2440484"/>
                <a:gd name="connsiteX1" fmla="*/ 3207137 w 3401415"/>
                <a:gd name="connsiteY1" fmla="*/ 0 h 2440484"/>
                <a:gd name="connsiteX2" fmla="*/ 3242654 w 3401415"/>
                <a:gd name="connsiteY2" fmla="*/ 74937 h 2440484"/>
                <a:gd name="connsiteX3" fmla="*/ 3401415 w 3401415"/>
                <a:gd name="connsiteY3" fmla="*/ 914184 h 2440484"/>
                <a:gd name="connsiteX4" fmla="*/ 3224702 w 3401415"/>
                <a:gd name="connsiteY4" fmla="*/ 1421888 h 2440484"/>
                <a:gd name="connsiteX5" fmla="*/ 2701498 w 3401415"/>
                <a:gd name="connsiteY5" fmla="*/ 1894635 h 2440484"/>
                <a:gd name="connsiteX6" fmla="*/ 2586463 w 3401415"/>
                <a:gd name="connsiteY6" fmla="*/ 1985068 h 2440484"/>
                <a:gd name="connsiteX7" fmla="*/ 1641219 w 3401415"/>
                <a:gd name="connsiteY7" fmla="*/ 2440484 h 2440484"/>
                <a:gd name="connsiteX8" fmla="*/ 396053 w 3401415"/>
                <a:gd name="connsiteY8" fmla="*/ 1700219 h 2440484"/>
                <a:gd name="connsiteX9" fmla="*/ 263354 w 3401415"/>
                <a:gd name="connsiteY9" fmla="*/ 1510839 h 2440484"/>
                <a:gd name="connsiteX10" fmla="*/ 0 w 3401415"/>
                <a:gd name="connsiteY10" fmla="*/ 914184 h 2440484"/>
                <a:gd name="connsiteX11" fmla="*/ 159122 w 3401415"/>
                <a:gd name="connsiteY11" fmla="*/ 271610 h 2440484"/>
                <a:gd name="connsiteX12" fmla="*/ 244841 w 3401415"/>
                <a:gd name="connsiteY12" fmla="*/ 122658 h 24404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401415" h="2440484">
                  <a:moveTo>
                    <a:pt x="332917" y="0"/>
                  </a:moveTo>
                  <a:lnTo>
                    <a:pt x="3207137" y="0"/>
                  </a:lnTo>
                  <a:lnTo>
                    <a:pt x="3242654" y="74937"/>
                  </a:lnTo>
                  <a:cubicBezTo>
                    <a:pt x="3346386" y="322243"/>
                    <a:pt x="3401415" y="608579"/>
                    <a:pt x="3401415" y="914184"/>
                  </a:cubicBezTo>
                  <a:cubicBezTo>
                    <a:pt x="3401415" y="1109268"/>
                    <a:pt x="3346890" y="1265837"/>
                    <a:pt x="3224702" y="1421888"/>
                  </a:cubicBezTo>
                  <a:cubicBezTo>
                    <a:pt x="3096894" y="1585125"/>
                    <a:pt x="2904852" y="1735475"/>
                    <a:pt x="2701498" y="1894635"/>
                  </a:cubicBezTo>
                  <a:cubicBezTo>
                    <a:pt x="2663980" y="1923966"/>
                    <a:pt x="2625221" y="1954332"/>
                    <a:pt x="2586463" y="1985068"/>
                  </a:cubicBezTo>
                  <a:cubicBezTo>
                    <a:pt x="2239532" y="2260140"/>
                    <a:pt x="1986324" y="2440484"/>
                    <a:pt x="1641219" y="2440484"/>
                  </a:cubicBezTo>
                  <a:cubicBezTo>
                    <a:pt x="1115386" y="2440484"/>
                    <a:pt x="742984" y="2219109"/>
                    <a:pt x="396053" y="1700219"/>
                  </a:cubicBezTo>
                  <a:cubicBezTo>
                    <a:pt x="350653" y="1632303"/>
                    <a:pt x="306273" y="1570535"/>
                    <a:pt x="263354" y="1510839"/>
                  </a:cubicBezTo>
                  <a:cubicBezTo>
                    <a:pt x="85473" y="1263318"/>
                    <a:pt x="0" y="1134597"/>
                    <a:pt x="0" y="914184"/>
                  </a:cubicBezTo>
                  <a:cubicBezTo>
                    <a:pt x="0" y="695327"/>
                    <a:pt x="53576" y="479135"/>
                    <a:pt x="159122" y="271610"/>
                  </a:cubicBezTo>
                  <a:cubicBezTo>
                    <a:pt x="184943" y="220858"/>
                    <a:pt x="213538" y="171179"/>
                    <a:pt x="244841" y="122658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69511D06-104E-440E-8049-4CDCE4B87E96}"/>
                </a:ext>
              </a:extLst>
            </p:cNvPr>
            <p:cNvSpPr/>
            <p:nvPr/>
          </p:nvSpPr>
          <p:spPr>
            <a:xfrm>
              <a:off x="3232490" y="0"/>
              <a:ext cx="4164597" cy="2817185"/>
            </a:xfrm>
            <a:custGeom>
              <a:avLst/>
              <a:gdLst>
                <a:gd name="connsiteX0" fmla="*/ 237339 w 4130517"/>
                <a:gd name="connsiteY0" fmla="*/ 0 h 2806419"/>
                <a:gd name="connsiteX1" fmla="*/ 3997489 w 4130517"/>
                <a:gd name="connsiteY1" fmla="*/ 0 h 2806419"/>
                <a:gd name="connsiteX2" fmla="*/ 4006148 w 4130517"/>
                <a:gd name="connsiteY2" fmla="*/ 24333 h 2806419"/>
                <a:gd name="connsiteX3" fmla="*/ 4130517 w 4130517"/>
                <a:gd name="connsiteY3" fmla="*/ 887307 h 2806419"/>
                <a:gd name="connsiteX4" fmla="*/ 3915925 w 4130517"/>
                <a:gd name="connsiteY4" fmla="*/ 1525677 h 2806419"/>
                <a:gd name="connsiteX5" fmla="*/ 3280571 w 4130517"/>
                <a:gd name="connsiteY5" fmla="*/ 2120090 h 2806419"/>
                <a:gd name="connsiteX6" fmla="*/ 3140878 w 4130517"/>
                <a:gd name="connsiteY6" fmla="*/ 2233796 h 2806419"/>
                <a:gd name="connsiteX7" fmla="*/ 1993019 w 4130517"/>
                <a:gd name="connsiteY7" fmla="*/ 2806419 h 2806419"/>
                <a:gd name="connsiteX8" fmla="*/ 480948 w 4130517"/>
                <a:gd name="connsiteY8" fmla="*/ 1875638 h 2806419"/>
                <a:gd name="connsiteX9" fmla="*/ 319805 w 4130517"/>
                <a:gd name="connsiteY9" fmla="*/ 1637519 h 2806419"/>
                <a:gd name="connsiteX10" fmla="*/ 0 w 4130517"/>
                <a:gd name="connsiteY10" fmla="*/ 887307 h 2806419"/>
                <a:gd name="connsiteX11" fmla="*/ 193231 w 4130517"/>
                <a:gd name="connsiteY11" fmla="*/ 79360 h 28064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130517" h="2806419">
                  <a:moveTo>
                    <a:pt x="237339" y="0"/>
                  </a:moveTo>
                  <a:lnTo>
                    <a:pt x="3997489" y="0"/>
                  </a:lnTo>
                  <a:lnTo>
                    <a:pt x="4006148" y="24333"/>
                  </a:lnTo>
                  <a:cubicBezTo>
                    <a:pt x="4087750" y="288004"/>
                    <a:pt x="4130517" y="579903"/>
                    <a:pt x="4130517" y="887307"/>
                  </a:cubicBezTo>
                  <a:cubicBezTo>
                    <a:pt x="4130517" y="1132599"/>
                    <a:pt x="4064304" y="1329464"/>
                    <a:pt x="3915925" y="1525677"/>
                  </a:cubicBezTo>
                  <a:cubicBezTo>
                    <a:pt x="3760721" y="1730924"/>
                    <a:pt x="3527514" y="1919967"/>
                    <a:pt x="3280571" y="2120090"/>
                  </a:cubicBezTo>
                  <a:cubicBezTo>
                    <a:pt x="3235011" y="2156968"/>
                    <a:pt x="3187944" y="2195151"/>
                    <a:pt x="3140878" y="2233796"/>
                  </a:cubicBezTo>
                  <a:cubicBezTo>
                    <a:pt x="2719582" y="2579662"/>
                    <a:pt x="2412097" y="2806419"/>
                    <a:pt x="1993019" y="2806419"/>
                  </a:cubicBezTo>
                  <a:cubicBezTo>
                    <a:pt x="1354472" y="2806419"/>
                    <a:pt x="902244" y="2528070"/>
                    <a:pt x="480948" y="1875638"/>
                  </a:cubicBezTo>
                  <a:cubicBezTo>
                    <a:pt x="425816" y="1790244"/>
                    <a:pt x="371924" y="1712578"/>
                    <a:pt x="319805" y="1637519"/>
                  </a:cubicBezTo>
                  <a:cubicBezTo>
                    <a:pt x="103795" y="1326296"/>
                    <a:pt x="0" y="1164446"/>
                    <a:pt x="0" y="887307"/>
                  </a:cubicBezTo>
                  <a:cubicBezTo>
                    <a:pt x="0" y="612125"/>
                    <a:pt x="65060" y="340293"/>
                    <a:pt x="193231" y="79360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164F6B39-7B0A-4839-9F52-1FFA2044F248}"/>
                </a:ext>
              </a:extLst>
            </p:cNvPr>
            <p:cNvSpPr/>
            <p:nvPr/>
          </p:nvSpPr>
          <p:spPr>
            <a:xfrm>
              <a:off x="3124577" y="0"/>
              <a:ext cx="4389519" cy="2916937"/>
            </a:xfrm>
            <a:custGeom>
              <a:avLst/>
              <a:gdLst>
                <a:gd name="connsiteX0" fmla="*/ 208215 w 4389519"/>
                <a:gd name="connsiteY0" fmla="*/ 0 h 2916937"/>
                <a:gd name="connsiteX1" fmla="*/ 4284014 w 4389519"/>
                <a:gd name="connsiteY1" fmla="*/ 0 h 2916937"/>
                <a:gd name="connsiteX2" fmla="*/ 4335794 w 4389519"/>
                <a:gd name="connsiteY2" fmla="*/ 207911 h 2916937"/>
                <a:gd name="connsiteX3" fmla="*/ 4376420 w 4389519"/>
                <a:gd name="connsiteY3" fmla="*/ 1078865 h 2916937"/>
                <a:gd name="connsiteX4" fmla="*/ 4090147 w 4389519"/>
                <a:gd name="connsiteY4" fmla="*/ 1734728 h 2916937"/>
                <a:gd name="connsiteX5" fmla="*/ 3362552 w 4389519"/>
                <a:gd name="connsiteY5" fmla="*/ 2305097 h 2916937"/>
                <a:gd name="connsiteX6" fmla="*/ 3204152 w 4389519"/>
                <a:gd name="connsiteY6" fmla="*/ 2412521 h 2916937"/>
                <a:gd name="connsiteX7" fmla="*/ 1936072 w 4389519"/>
                <a:gd name="connsiteY7" fmla="*/ 2912360 h 2916937"/>
                <a:gd name="connsiteX8" fmla="*/ 421690 w 4389519"/>
                <a:gd name="connsiteY8" fmla="*/ 1787063 h 2916937"/>
                <a:gd name="connsiteX9" fmla="*/ 273167 w 4389519"/>
                <a:gd name="connsiteY9" fmla="*/ 1520080 h 2916937"/>
                <a:gd name="connsiteX10" fmla="*/ 4118 w 4389519"/>
                <a:gd name="connsiteY10" fmla="*/ 696338 h 2916937"/>
                <a:gd name="connsiteX11" fmla="*/ 175984 w 4389519"/>
                <a:gd name="connsiteY11" fmla="*/ 60381 h 29169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389519" h="2916937">
                  <a:moveTo>
                    <a:pt x="208215" y="0"/>
                  </a:moveTo>
                  <a:lnTo>
                    <a:pt x="4284014" y="0"/>
                  </a:lnTo>
                  <a:lnTo>
                    <a:pt x="4335794" y="207911"/>
                  </a:lnTo>
                  <a:cubicBezTo>
                    <a:pt x="4388748" y="479686"/>
                    <a:pt x="4403109" y="773803"/>
                    <a:pt x="4376420" y="1078865"/>
                  </a:cubicBezTo>
                  <a:cubicBezTo>
                    <a:pt x="4353703" y="1338514"/>
                    <a:pt x="4265383" y="1540772"/>
                    <a:pt x="4090147" y="1734728"/>
                  </a:cubicBezTo>
                  <a:cubicBezTo>
                    <a:pt x="3906850" y="1937616"/>
                    <a:pt x="3642485" y="2116128"/>
                    <a:pt x="3362552" y="2305097"/>
                  </a:cubicBezTo>
                  <a:cubicBezTo>
                    <a:pt x="3310910" y="2339914"/>
                    <a:pt x="3257553" y="2375972"/>
                    <a:pt x="3204152" y="2412521"/>
                  </a:cubicBezTo>
                  <a:cubicBezTo>
                    <a:pt x="2726165" y="2739616"/>
                    <a:pt x="2379682" y="2951171"/>
                    <a:pt x="1936072" y="2912360"/>
                  </a:cubicBezTo>
                  <a:cubicBezTo>
                    <a:pt x="1260148" y="2853224"/>
                    <a:pt x="807225" y="2516700"/>
                    <a:pt x="421690" y="1787063"/>
                  </a:cubicBezTo>
                  <a:cubicBezTo>
                    <a:pt x="371240" y="1691563"/>
                    <a:pt x="321385" y="1604361"/>
                    <a:pt x="273167" y="1520080"/>
                  </a:cubicBezTo>
                  <a:cubicBezTo>
                    <a:pt x="73334" y="1170636"/>
                    <a:pt x="-21548" y="989700"/>
                    <a:pt x="4118" y="696338"/>
                  </a:cubicBezTo>
                  <a:cubicBezTo>
                    <a:pt x="23232" y="477870"/>
                    <a:pt x="80908" y="264786"/>
                    <a:pt x="175984" y="60381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03099122-D80B-4389-A1CF-52C635217F4B}"/>
              </a:ext>
            </a:extLst>
          </p:cNvPr>
          <p:cNvGrpSpPr/>
          <p:nvPr/>
        </p:nvGrpSpPr>
        <p:grpSpPr>
          <a:xfrm>
            <a:off x="8122942" y="0"/>
            <a:ext cx="4069058" cy="3547008"/>
            <a:chOff x="8122942" y="0"/>
            <a:chExt cx="4069058" cy="3547008"/>
          </a:xfrm>
        </p:grpSpPr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CA535D59-CDAA-4AA9-84AC-A6142E857FE2}"/>
                </a:ext>
              </a:extLst>
            </p:cNvPr>
            <p:cNvSpPr/>
            <p:nvPr/>
          </p:nvSpPr>
          <p:spPr>
            <a:xfrm>
              <a:off x="8122942" y="0"/>
              <a:ext cx="4069058" cy="3547008"/>
            </a:xfrm>
            <a:custGeom>
              <a:avLst/>
              <a:gdLst>
                <a:gd name="connsiteX0" fmla="*/ 305212 w 4069058"/>
                <a:gd name="connsiteY0" fmla="*/ 0 h 3547008"/>
                <a:gd name="connsiteX1" fmla="*/ 4069058 w 4069058"/>
                <a:gd name="connsiteY1" fmla="*/ 0 h 3547008"/>
                <a:gd name="connsiteX2" fmla="*/ 4069058 w 4069058"/>
                <a:gd name="connsiteY2" fmla="*/ 2865785 h 3547008"/>
                <a:gd name="connsiteX3" fmla="*/ 3996814 w 4069058"/>
                <a:gd name="connsiteY3" fmla="*/ 2947457 h 3547008"/>
                <a:gd name="connsiteX4" fmla="*/ 2732780 w 4069058"/>
                <a:gd name="connsiteY4" fmla="*/ 3541640 h 3547008"/>
                <a:gd name="connsiteX5" fmla="*/ 1317550 w 4069058"/>
                <a:gd name="connsiteY5" fmla="*/ 3015110 h 3547008"/>
                <a:gd name="connsiteX6" fmla="*/ 1140977 w 4069058"/>
                <a:gd name="connsiteY6" fmla="*/ 2901419 h 3547008"/>
                <a:gd name="connsiteX7" fmla="*/ 330269 w 4069058"/>
                <a:gd name="connsiteY7" fmla="*/ 2297252 h 3547008"/>
                <a:gd name="connsiteX8" fmla="*/ 13299 w 4069058"/>
                <a:gd name="connsiteY8" fmla="*/ 1599966 h 3547008"/>
                <a:gd name="connsiteX9" fmla="*/ 217457 w 4069058"/>
                <a:gd name="connsiteY9" fmla="*/ 178659 h 35470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069058" h="3547008">
                  <a:moveTo>
                    <a:pt x="305212" y="0"/>
                  </a:moveTo>
                  <a:lnTo>
                    <a:pt x="4069058" y="0"/>
                  </a:lnTo>
                  <a:lnTo>
                    <a:pt x="4069058" y="2865785"/>
                  </a:lnTo>
                  <a:lnTo>
                    <a:pt x="3996814" y="2947457"/>
                  </a:lnTo>
                  <a:cubicBezTo>
                    <a:pt x="3654887" y="3311545"/>
                    <a:pt x="3252443" y="3496175"/>
                    <a:pt x="2732780" y="3541640"/>
                  </a:cubicBezTo>
                  <a:cubicBezTo>
                    <a:pt x="2236701" y="3585041"/>
                    <a:pt x="1850359" y="3361306"/>
                    <a:pt x="1317550" y="3015110"/>
                  </a:cubicBezTo>
                  <a:cubicBezTo>
                    <a:pt x="1258026" y="2976425"/>
                    <a:pt x="1198546" y="2938265"/>
                    <a:pt x="1140977" y="2901419"/>
                  </a:cubicBezTo>
                  <a:cubicBezTo>
                    <a:pt x="828927" y="2701433"/>
                    <a:pt x="534230" y="2512513"/>
                    <a:pt x="330269" y="2297252"/>
                  </a:cubicBezTo>
                  <a:cubicBezTo>
                    <a:pt x="135278" y="2091465"/>
                    <a:pt x="37487" y="1876435"/>
                    <a:pt x="13299" y="1599966"/>
                  </a:cubicBezTo>
                  <a:cubicBezTo>
                    <a:pt x="-32170" y="1080250"/>
                    <a:pt x="39709" y="589889"/>
                    <a:pt x="217457" y="178659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CD6948CC-6D51-4092-887C-B0664DC102C7}"/>
                </a:ext>
              </a:extLst>
            </p:cNvPr>
            <p:cNvSpPr/>
            <p:nvPr/>
          </p:nvSpPr>
          <p:spPr>
            <a:xfrm flipH="1">
              <a:off x="8319994" y="0"/>
              <a:ext cx="3872006" cy="3321595"/>
            </a:xfrm>
            <a:custGeom>
              <a:avLst/>
              <a:gdLst>
                <a:gd name="connsiteX0" fmla="*/ 3466434 w 3872006"/>
                <a:gd name="connsiteY0" fmla="*/ 0 h 3321595"/>
                <a:gd name="connsiteX1" fmla="*/ 65800 w 3872006"/>
                <a:gd name="connsiteY1" fmla="*/ 0 h 3321595"/>
                <a:gd name="connsiteX2" fmla="*/ 0 w 3872006"/>
                <a:gd name="connsiteY2" fmla="*/ 59511 h 3321595"/>
                <a:gd name="connsiteX3" fmla="*/ 0 w 3872006"/>
                <a:gd name="connsiteY3" fmla="*/ 2518435 h 3321595"/>
                <a:gd name="connsiteX4" fmla="*/ 80122 w 3872006"/>
                <a:gd name="connsiteY4" fmla="*/ 2618704 h 3321595"/>
                <a:gd name="connsiteX5" fmla="*/ 1549501 w 3872006"/>
                <a:gd name="connsiteY5" fmla="*/ 3321595 h 3321595"/>
                <a:gd name="connsiteX6" fmla="*/ 2796711 w 3872006"/>
                <a:gd name="connsiteY6" fmla="*/ 2749441 h 3321595"/>
                <a:gd name="connsiteX7" fmla="*/ 2948494 w 3872006"/>
                <a:gd name="connsiteY7" fmla="*/ 2635829 h 3321595"/>
                <a:gd name="connsiteX8" fmla="*/ 3638840 w 3872006"/>
                <a:gd name="connsiteY8" fmla="*/ 2041901 h 3321595"/>
                <a:gd name="connsiteX9" fmla="*/ 3872006 w 3872006"/>
                <a:gd name="connsiteY9" fmla="*/ 1404055 h 3321595"/>
                <a:gd name="connsiteX10" fmla="*/ 3467973 w 3872006"/>
                <a:gd name="connsiteY10" fmla="*/ 1974 h 3321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872006" h="3321595">
                  <a:moveTo>
                    <a:pt x="3466434" y="0"/>
                  </a:moveTo>
                  <a:lnTo>
                    <a:pt x="65800" y="0"/>
                  </a:lnTo>
                  <a:lnTo>
                    <a:pt x="0" y="59511"/>
                  </a:lnTo>
                  <a:lnTo>
                    <a:pt x="0" y="2518435"/>
                  </a:lnTo>
                  <a:lnTo>
                    <a:pt x="80122" y="2618704"/>
                  </a:lnTo>
                  <a:cubicBezTo>
                    <a:pt x="490323" y="3108658"/>
                    <a:pt x="942414" y="3321595"/>
                    <a:pt x="1549501" y="3321595"/>
                  </a:cubicBezTo>
                  <a:cubicBezTo>
                    <a:pt x="2004852" y="3321595"/>
                    <a:pt x="2338950" y="3095023"/>
                    <a:pt x="2796711" y="2749441"/>
                  </a:cubicBezTo>
                  <a:cubicBezTo>
                    <a:pt x="2847850" y="2710827"/>
                    <a:pt x="2898991" y="2672676"/>
                    <a:pt x="2948494" y="2635829"/>
                  </a:cubicBezTo>
                  <a:cubicBezTo>
                    <a:pt x="3216812" y="2435869"/>
                    <a:pt x="3470203" y="2246981"/>
                    <a:pt x="3638840" y="2041901"/>
                  </a:cubicBezTo>
                  <a:cubicBezTo>
                    <a:pt x="3800062" y="1845849"/>
                    <a:pt x="3872006" y="1649145"/>
                    <a:pt x="3872006" y="1404055"/>
                  </a:cubicBezTo>
                  <a:cubicBezTo>
                    <a:pt x="3872006" y="866538"/>
                    <a:pt x="3729694" y="376466"/>
                    <a:pt x="3467973" y="1974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F5F9FD94-99CC-42AD-8E66-CF99E8FD5A94}"/>
                </a:ext>
              </a:extLst>
            </p:cNvPr>
            <p:cNvSpPr/>
            <p:nvPr/>
          </p:nvSpPr>
          <p:spPr>
            <a:xfrm flipH="1">
              <a:off x="8729240" y="9274"/>
              <a:ext cx="3462454" cy="3010961"/>
            </a:xfrm>
            <a:custGeom>
              <a:avLst/>
              <a:gdLst>
                <a:gd name="connsiteX0" fmla="*/ 2953507 w 3462454"/>
                <a:gd name="connsiteY0" fmla="*/ 0 h 3010961"/>
                <a:gd name="connsiteX1" fmla="*/ 477652 w 3462454"/>
                <a:gd name="connsiteY1" fmla="*/ 0 h 3010961"/>
                <a:gd name="connsiteX2" fmla="*/ 327396 w 3462454"/>
                <a:gd name="connsiteY2" fmla="*/ 113681 h 3010961"/>
                <a:gd name="connsiteX3" fmla="*/ 46554 w 3462454"/>
                <a:gd name="connsiteY3" fmla="*/ 391785 h 3010961"/>
                <a:gd name="connsiteX4" fmla="*/ 0 w 3462454"/>
                <a:gd name="connsiteY4" fmla="*/ 453516 h 3010961"/>
                <a:gd name="connsiteX5" fmla="*/ 0 w 3462454"/>
                <a:gd name="connsiteY5" fmla="*/ 2083461 h 3010961"/>
                <a:gd name="connsiteX6" fmla="*/ 26382 w 3462454"/>
                <a:gd name="connsiteY6" fmla="*/ 2118637 h 3010961"/>
                <a:gd name="connsiteX7" fmla="*/ 101620 w 3462454"/>
                <a:gd name="connsiteY7" fmla="*/ 2222744 h 3010961"/>
                <a:gd name="connsiteX8" fmla="*/ 1494064 w 3462454"/>
                <a:gd name="connsiteY8" fmla="*/ 3010961 h 3010961"/>
                <a:gd name="connsiteX9" fmla="*/ 2551110 w 3462454"/>
                <a:gd name="connsiteY9" fmla="*/ 2526044 h 3010961"/>
                <a:gd name="connsiteX10" fmla="*/ 2679751 w 3462454"/>
                <a:gd name="connsiteY10" fmla="*/ 2429754 h 3010961"/>
                <a:gd name="connsiteX11" fmla="*/ 3264840 w 3462454"/>
                <a:gd name="connsiteY11" fmla="*/ 1926383 h 3010961"/>
                <a:gd name="connsiteX12" fmla="*/ 3462454 w 3462454"/>
                <a:gd name="connsiteY12" fmla="*/ 1385790 h 3010961"/>
                <a:gd name="connsiteX13" fmla="*/ 3018820 w 3462454"/>
                <a:gd name="connsiteY13" fmla="*/ 67626 h 30109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462454" h="3010961">
                  <a:moveTo>
                    <a:pt x="2953507" y="0"/>
                  </a:moveTo>
                  <a:lnTo>
                    <a:pt x="477652" y="0"/>
                  </a:lnTo>
                  <a:lnTo>
                    <a:pt x="327396" y="113681"/>
                  </a:lnTo>
                  <a:cubicBezTo>
                    <a:pt x="222344" y="200626"/>
                    <a:pt x="128536" y="293564"/>
                    <a:pt x="46554" y="391785"/>
                  </a:cubicBezTo>
                  <a:lnTo>
                    <a:pt x="0" y="453516"/>
                  </a:lnTo>
                  <a:lnTo>
                    <a:pt x="0" y="2083461"/>
                  </a:lnTo>
                  <a:lnTo>
                    <a:pt x="26382" y="2118637"/>
                  </a:lnTo>
                  <a:cubicBezTo>
                    <a:pt x="51135" y="2152065"/>
                    <a:pt x="76235" y="2186586"/>
                    <a:pt x="101620" y="2222744"/>
                  </a:cubicBezTo>
                  <a:cubicBezTo>
                    <a:pt x="489585" y="2775245"/>
                    <a:pt x="906035" y="3010961"/>
                    <a:pt x="1494064" y="3010961"/>
                  </a:cubicBezTo>
                  <a:cubicBezTo>
                    <a:pt x="1879987" y="3010961"/>
                    <a:pt x="2163144" y="2818935"/>
                    <a:pt x="2551110" y="2526044"/>
                  </a:cubicBezTo>
                  <a:cubicBezTo>
                    <a:pt x="2594452" y="2493317"/>
                    <a:pt x="2637795" y="2460984"/>
                    <a:pt x="2679751" y="2429754"/>
                  </a:cubicBezTo>
                  <a:cubicBezTo>
                    <a:pt x="2907158" y="2260282"/>
                    <a:pt x="3121914" y="2100194"/>
                    <a:pt x="3264840" y="1926383"/>
                  </a:cubicBezTo>
                  <a:cubicBezTo>
                    <a:pt x="3401480" y="1760224"/>
                    <a:pt x="3462454" y="1593511"/>
                    <a:pt x="3462454" y="1385790"/>
                  </a:cubicBezTo>
                  <a:cubicBezTo>
                    <a:pt x="3462454" y="865148"/>
                    <a:pt x="3304918" y="397028"/>
                    <a:pt x="3018820" y="67626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F47D3E70-A759-410D-B5DB-855218E138C3}"/>
                </a:ext>
              </a:extLst>
            </p:cNvPr>
            <p:cNvSpPr/>
            <p:nvPr/>
          </p:nvSpPr>
          <p:spPr>
            <a:xfrm flipH="1">
              <a:off x="8243247" y="9274"/>
              <a:ext cx="3948447" cy="3411460"/>
            </a:xfrm>
            <a:custGeom>
              <a:avLst/>
              <a:gdLst>
                <a:gd name="connsiteX0" fmla="*/ 3564894 w 3904481"/>
                <a:gd name="connsiteY0" fmla="*/ 0 h 3411460"/>
                <a:gd name="connsiteX1" fmla="*/ 0 w 3904481"/>
                <a:gd name="connsiteY1" fmla="*/ 0 h 3411460"/>
                <a:gd name="connsiteX2" fmla="*/ 0 w 3904481"/>
                <a:gd name="connsiteY2" fmla="*/ 2659993 h 3411460"/>
                <a:gd name="connsiteX3" fmla="*/ 1876 w 3904481"/>
                <a:gd name="connsiteY3" fmla="*/ 2662425 h 3411460"/>
                <a:gd name="connsiteX4" fmla="*/ 1514161 w 3904481"/>
                <a:gd name="connsiteY4" fmla="*/ 3411460 h 3411460"/>
                <a:gd name="connsiteX5" fmla="*/ 2797788 w 3904481"/>
                <a:gd name="connsiteY5" fmla="*/ 2801744 h 3411460"/>
                <a:gd name="connsiteX6" fmla="*/ 2954004 w 3904481"/>
                <a:gd name="connsiteY6" fmla="*/ 2680673 h 3411460"/>
                <a:gd name="connsiteX7" fmla="*/ 3664508 w 3904481"/>
                <a:gd name="connsiteY7" fmla="*/ 2047754 h 3411460"/>
                <a:gd name="connsiteX8" fmla="*/ 3904481 w 3904481"/>
                <a:gd name="connsiteY8" fmla="*/ 1368033 h 3411460"/>
                <a:gd name="connsiteX9" fmla="*/ 3596499 w 3904481"/>
                <a:gd name="connsiteY9" fmla="*/ 52268 h 3411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904481" h="3411460">
                  <a:moveTo>
                    <a:pt x="3564894" y="0"/>
                  </a:moveTo>
                  <a:lnTo>
                    <a:pt x="0" y="0"/>
                  </a:lnTo>
                  <a:lnTo>
                    <a:pt x="0" y="2659993"/>
                  </a:lnTo>
                  <a:lnTo>
                    <a:pt x="1876" y="2662425"/>
                  </a:lnTo>
                  <a:cubicBezTo>
                    <a:pt x="424055" y="3184544"/>
                    <a:pt x="889346" y="3411460"/>
                    <a:pt x="1514161" y="3411460"/>
                  </a:cubicBezTo>
                  <a:cubicBezTo>
                    <a:pt x="1982808" y="3411460"/>
                    <a:pt x="2326661" y="3170014"/>
                    <a:pt x="2797788" y="2801744"/>
                  </a:cubicBezTo>
                  <a:cubicBezTo>
                    <a:pt x="2850420" y="2760595"/>
                    <a:pt x="2903054" y="2719940"/>
                    <a:pt x="2954004" y="2680673"/>
                  </a:cubicBezTo>
                  <a:cubicBezTo>
                    <a:pt x="3230156" y="2467586"/>
                    <a:pt x="3490946" y="2266297"/>
                    <a:pt x="3664508" y="2047754"/>
                  </a:cubicBezTo>
                  <a:cubicBezTo>
                    <a:pt x="3830437" y="1838832"/>
                    <a:pt x="3904481" y="1629214"/>
                    <a:pt x="3904481" y="1368033"/>
                  </a:cubicBezTo>
                  <a:cubicBezTo>
                    <a:pt x="3904481" y="877057"/>
                    <a:pt x="3796872" y="423228"/>
                    <a:pt x="3596499" y="52268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90302A25-2D4F-4AD5-B0E9-C12184C3599E}"/>
              </a:ext>
            </a:extLst>
          </p:cNvPr>
          <p:cNvGrpSpPr/>
          <p:nvPr/>
        </p:nvGrpSpPr>
        <p:grpSpPr>
          <a:xfrm>
            <a:off x="-1" y="1355238"/>
            <a:ext cx="4381339" cy="5510713"/>
            <a:chOff x="0" y="1347287"/>
            <a:chExt cx="4259808" cy="5510713"/>
          </a:xfrm>
        </p:grpSpPr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E227AF03-773A-4B1E-8FED-67198038E60D}"/>
                </a:ext>
              </a:extLst>
            </p:cNvPr>
            <p:cNvSpPr/>
            <p:nvPr/>
          </p:nvSpPr>
          <p:spPr>
            <a:xfrm>
              <a:off x="0" y="1676545"/>
              <a:ext cx="4174269" cy="5181455"/>
            </a:xfrm>
            <a:custGeom>
              <a:avLst/>
              <a:gdLst>
                <a:gd name="connsiteX0" fmla="*/ 1155130 w 4174269"/>
                <a:gd name="connsiteY0" fmla="*/ 990 h 5181455"/>
                <a:gd name="connsiteX1" fmla="*/ 2396955 w 4174269"/>
                <a:gd name="connsiteY1" fmla="*/ 367328 h 5181455"/>
                <a:gd name="connsiteX2" fmla="*/ 3827960 w 4174269"/>
                <a:gd name="connsiteY2" fmla="*/ 4749328 h 5181455"/>
                <a:gd name="connsiteX3" fmla="*/ 3561502 w 4174269"/>
                <a:gd name="connsiteY3" fmla="*/ 5090948 h 5181455"/>
                <a:gd name="connsiteX4" fmla="*/ 3452726 w 4174269"/>
                <a:gd name="connsiteY4" fmla="*/ 5181455 h 5181455"/>
                <a:gd name="connsiteX5" fmla="*/ 0 w 4174269"/>
                <a:gd name="connsiteY5" fmla="*/ 5181455 h 5181455"/>
                <a:gd name="connsiteX6" fmla="*/ 0 w 4174269"/>
                <a:gd name="connsiteY6" fmla="*/ 251605 h 5181455"/>
                <a:gd name="connsiteX7" fmla="*/ 157396 w 4174269"/>
                <a:gd name="connsiteY7" fmla="*/ 182600 h 5181455"/>
                <a:gd name="connsiteX8" fmla="*/ 1155130 w 4174269"/>
                <a:gd name="connsiteY8" fmla="*/ 990 h 51814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174269" h="5181455">
                  <a:moveTo>
                    <a:pt x="1155130" y="990"/>
                  </a:moveTo>
                  <a:cubicBezTo>
                    <a:pt x="1564667" y="12730"/>
                    <a:pt x="1984593" y="129250"/>
                    <a:pt x="2396955" y="367328"/>
                  </a:cubicBezTo>
                  <a:cubicBezTo>
                    <a:pt x="3871760" y="1218807"/>
                    <a:pt x="4678347" y="3276416"/>
                    <a:pt x="3827960" y="4749328"/>
                  </a:cubicBezTo>
                  <a:cubicBezTo>
                    <a:pt x="3748235" y="4887417"/>
                    <a:pt x="3658928" y="4998272"/>
                    <a:pt x="3561502" y="5090948"/>
                  </a:cubicBezTo>
                  <a:lnTo>
                    <a:pt x="3452726" y="5181455"/>
                  </a:lnTo>
                  <a:lnTo>
                    <a:pt x="0" y="5181455"/>
                  </a:lnTo>
                  <a:lnTo>
                    <a:pt x="0" y="251605"/>
                  </a:lnTo>
                  <a:lnTo>
                    <a:pt x="157396" y="182600"/>
                  </a:lnTo>
                  <a:cubicBezTo>
                    <a:pt x="475610" y="54980"/>
                    <a:pt x="811718" y="-8854"/>
                    <a:pt x="1155130" y="990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D6FE8FAD-8A4A-49E1-AFAF-A074482295A9}"/>
                </a:ext>
              </a:extLst>
            </p:cNvPr>
            <p:cNvSpPr/>
            <p:nvPr/>
          </p:nvSpPr>
          <p:spPr>
            <a:xfrm>
              <a:off x="0" y="1347287"/>
              <a:ext cx="4259808" cy="5510713"/>
            </a:xfrm>
            <a:custGeom>
              <a:avLst/>
              <a:gdLst>
                <a:gd name="connsiteX0" fmla="*/ 948905 w 4259808"/>
                <a:gd name="connsiteY0" fmla="*/ 1556 h 5510713"/>
                <a:gd name="connsiteX1" fmla="*/ 2304106 w 4259808"/>
                <a:gd name="connsiteY1" fmla="*/ 405867 h 5510713"/>
                <a:gd name="connsiteX2" fmla="*/ 3890982 w 4259808"/>
                <a:gd name="connsiteY2" fmla="*/ 5156588 h 5510713"/>
                <a:gd name="connsiteX3" fmla="*/ 3680329 w 4259808"/>
                <a:gd name="connsiteY3" fmla="*/ 5445948 h 5510713"/>
                <a:gd name="connsiteX4" fmla="*/ 3616504 w 4259808"/>
                <a:gd name="connsiteY4" fmla="*/ 5510713 h 5510713"/>
                <a:gd name="connsiteX5" fmla="*/ 0 w 4259808"/>
                <a:gd name="connsiteY5" fmla="*/ 5510713 h 5510713"/>
                <a:gd name="connsiteX6" fmla="*/ 0 w 4259808"/>
                <a:gd name="connsiteY6" fmla="*/ 144797 h 5510713"/>
                <a:gd name="connsiteX7" fmla="*/ 164164 w 4259808"/>
                <a:gd name="connsiteY7" fmla="*/ 92266 h 5510713"/>
                <a:gd name="connsiteX8" fmla="*/ 948905 w 4259808"/>
                <a:gd name="connsiteY8" fmla="*/ 1556 h 5510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59808" h="5510713">
                  <a:moveTo>
                    <a:pt x="948905" y="1556"/>
                  </a:moveTo>
                  <a:cubicBezTo>
                    <a:pt x="1395136" y="16867"/>
                    <a:pt x="1853354" y="145625"/>
                    <a:pt x="2304106" y="405867"/>
                  </a:cubicBezTo>
                  <a:cubicBezTo>
                    <a:pt x="3916211" y="1336616"/>
                    <a:pt x="4808028" y="3568218"/>
                    <a:pt x="3890982" y="5156588"/>
                  </a:cubicBezTo>
                  <a:cubicBezTo>
                    <a:pt x="3826502" y="5268272"/>
                    <a:pt x="3756052" y="5363347"/>
                    <a:pt x="3680329" y="5445948"/>
                  </a:cubicBezTo>
                  <a:lnTo>
                    <a:pt x="3616504" y="5510713"/>
                  </a:lnTo>
                  <a:lnTo>
                    <a:pt x="0" y="5510713"/>
                  </a:lnTo>
                  <a:lnTo>
                    <a:pt x="0" y="144797"/>
                  </a:lnTo>
                  <a:lnTo>
                    <a:pt x="164164" y="92266"/>
                  </a:lnTo>
                  <a:cubicBezTo>
                    <a:pt x="418657" y="23914"/>
                    <a:pt x="681631" y="-7614"/>
                    <a:pt x="948905" y="1556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0A7C4DFB-FDFD-4F28-8B00-287EB75C79EB}"/>
                </a:ext>
              </a:extLst>
            </p:cNvPr>
            <p:cNvSpPr/>
            <p:nvPr/>
          </p:nvSpPr>
          <p:spPr>
            <a:xfrm>
              <a:off x="0" y="1592806"/>
              <a:ext cx="4029221" cy="5265194"/>
            </a:xfrm>
            <a:custGeom>
              <a:avLst/>
              <a:gdLst>
                <a:gd name="connsiteX0" fmla="*/ 812878 w 4029221"/>
                <a:gd name="connsiteY0" fmla="*/ 840 h 5265194"/>
                <a:gd name="connsiteX1" fmla="*/ 960980 w 4029221"/>
                <a:gd name="connsiteY1" fmla="*/ 1442 h 5265194"/>
                <a:gd name="connsiteX2" fmla="*/ 2216856 w 4029221"/>
                <a:gd name="connsiteY2" fmla="*/ 376120 h 5265194"/>
                <a:gd name="connsiteX3" fmla="*/ 3687427 w 4029221"/>
                <a:gd name="connsiteY3" fmla="*/ 4778650 h 5265194"/>
                <a:gd name="connsiteX4" fmla="*/ 3267677 w 4029221"/>
                <a:gd name="connsiteY4" fmla="*/ 5245601 h 5265194"/>
                <a:gd name="connsiteX5" fmla="*/ 3237167 w 4029221"/>
                <a:gd name="connsiteY5" fmla="*/ 5265194 h 5265194"/>
                <a:gd name="connsiteX6" fmla="*/ 0 w 4029221"/>
                <a:gd name="connsiteY6" fmla="*/ 5265194 h 5265194"/>
                <a:gd name="connsiteX7" fmla="*/ 0 w 4029221"/>
                <a:gd name="connsiteY7" fmla="*/ 162790 h 5265194"/>
                <a:gd name="connsiteX8" fmla="*/ 58408 w 4029221"/>
                <a:gd name="connsiteY8" fmla="*/ 139352 h 5265194"/>
                <a:gd name="connsiteX9" fmla="*/ 812878 w 4029221"/>
                <a:gd name="connsiteY9" fmla="*/ 840 h 5265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029221" h="5265194">
                  <a:moveTo>
                    <a:pt x="812878" y="840"/>
                  </a:moveTo>
                  <a:cubicBezTo>
                    <a:pt x="862065" y="-449"/>
                    <a:pt x="911443" y="-258"/>
                    <a:pt x="960980" y="1442"/>
                  </a:cubicBezTo>
                  <a:cubicBezTo>
                    <a:pt x="1374507" y="15631"/>
                    <a:pt x="1799140" y="134952"/>
                    <a:pt x="2216856" y="376120"/>
                  </a:cubicBezTo>
                  <a:cubicBezTo>
                    <a:pt x="3710806" y="1238652"/>
                    <a:pt x="4537261" y="3306696"/>
                    <a:pt x="3687427" y="4778650"/>
                  </a:cubicBezTo>
                  <a:cubicBezTo>
                    <a:pt x="3567917" y="4985647"/>
                    <a:pt x="3426282" y="5131074"/>
                    <a:pt x="3267677" y="5245601"/>
                  </a:cubicBezTo>
                  <a:lnTo>
                    <a:pt x="3237167" y="5265194"/>
                  </a:lnTo>
                  <a:lnTo>
                    <a:pt x="0" y="5265194"/>
                  </a:lnTo>
                  <a:lnTo>
                    <a:pt x="0" y="162790"/>
                  </a:lnTo>
                  <a:lnTo>
                    <a:pt x="58408" y="139352"/>
                  </a:lnTo>
                  <a:cubicBezTo>
                    <a:pt x="301661" y="55163"/>
                    <a:pt x="554646" y="7607"/>
                    <a:pt x="812878" y="840"/>
                  </a:cubicBezTo>
                  <a:close/>
                </a:path>
              </a:pathLst>
            </a:custGeom>
            <a:noFill/>
            <a:ln w="19050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B6E867DF-0B62-429A-A554-CBE585048439}"/>
                </a:ext>
              </a:extLst>
            </p:cNvPr>
            <p:cNvSpPr/>
            <p:nvPr/>
          </p:nvSpPr>
          <p:spPr>
            <a:xfrm>
              <a:off x="0" y="2147333"/>
              <a:ext cx="3702048" cy="4710667"/>
            </a:xfrm>
            <a:custGeom>
              <a:avLst/>
              <a:gdLst>
                <a:gd name="connsiteX0" fmla="*/ 1057511 w 3702048"/>
                <a:gd name="connsiteY0" fmla="*/ 1243 h 4710667"/>
                <a:gd name="connsiteX1" fmla="*/ 2139959 w 3702048"/>
                <a:gd name="connsiteY1" fmla="*/ 324180 h 4710667"/>
                <a:gd name="connsiteX2" fmla="*/ 3407455 w 3702048"/>
                <a:gd name="connsiteY2" fmla="*/ 4118750 h 4710667"/>
                <a:gd name="connsiteX3" fmla="*/ 2754080 w 3702048"/>
                <a:gd name="connsiteY3" fmla="*/ 4690965 h 4710667"/>
                <a:gd name="connsiteX4" fmla="*/ 2711405 w 3702048"/>
                <a:gd name="connsiteY4" fmla="*/ 4710667 h 4710667"/>
                <a:gd name="connsiteX5" fmla="*/ 0 w 3702048"/>
                <a:gd name="connsiteY5" fmla="*/ 4710667 h 4710667"/>
                <a:gd name="connsiteX6" fmla="*/ 0 w 3702048"/>
                <a:gd name="connsiteY6" fmla="*/ 239601 h 4710667"/>
                <a:gd name="connsiteX7" fmla="*/ 72857 w 3702048"/>
                <a:gd name="connsiteY7" fmla="*/ 203063 h 4710667"/>
                <a:gd name="connsiteX8" fmla="*/ 1057511 w 3702048"/>
                <a:gd name="connsiteY8" fmla="*/ 1243 h 47106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702048" h="4710667">
                  <a:moveTo>
                    <a:pt x="1057511" y="1243"/>
                  </a:moveTo>
                  <a:cubicBezTo>
                    <a:pt x="1413932" y="13473"/>
                    <a:pt x="1779927" y="116316"/>
                    <a:pt x="2139959" y="324180"/>
                  </a:cubicBezTo>
                  <a:cubicBezTo>
                    <a:pt x="3427605" y="1067603"/>
                    <a:pt x="4139931" y="2850064"/>
                    <a:pt x="3407455" y="4118750"/>
                  </a:cubicBezTo>
                  <a:cubicBezTo>
                    <a:pt x="3235777" y="4416105"/>
                    <a:pt x="3011128" y="4566048"/>
                    <a:pt x="2754080" y="4690965"/>
                  </a:cubicBezTo>
                  <a:lnTo>
                    <a:pt x="2711405" y="4710667"/>
                  </a:lnTo>
                  <a:lnTo>
                    <a:pt x="0" y="4710667"/>
                  </a:lnTo>
                  <a:lnTo>
                    <a:pt x="0" y="239601"/>
                  </a:lnTo>
                  <a:lnTo>
                    <a:pt x="72857" y="203063"/>
                  </a:lnTo>
                  <a:cubicBezTo>
                    <a:pt x="383165" y="61024"/>
                    <a:pt x="715942" y="-10476"/>
                    <a:pt x="1057511" y="1243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54296" y="3420734"/>
            <a:ext cx="6665976" cy="2129674"/>
          </a:xfrm>
        </p:spPr>
        <p:txBody>
          <a:bodyPr anchor="b">
            <a:noAutofit/>
          </a:bodyPr>
          <a:lstStyle>
            <a:lvl1pPr algn="l">
              <a:lnSpc>
                <a:spcPct val="110000"/>
              </a:lnSpc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Footer Placeholder 22">
            <a:extLst>
              <a:ext uri="{FF2B5EF4-FFF2-40B4-BE49-F238E27FC236}">
                <a16:creationId xmlns:a16="http://schemas.microsoft.com/office/drawing/2014/main" id="{E197B67B-BA44-4D2A-B31D-35A89323C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54296" y="6170490"/>
            <a:ext cx="5713314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id="{1D718595-24D3-4517-A62E-C1F493407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54295" y="5550408"/>
            <a:ext cx="6665975" cy="512064"/>
          </a:xfrm>
        </p:spPr>
        <p:txBody>
          <a:bodyPr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None/>
              <a:defRPr sz="20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Date Placeholder 17">
            <a:extLst>
              <a:ext uri="{FF2B5EF4-FFF2-40B4-BE49-F238E27FC236}">
                <a16:creationId xmlns:a16="http://schemas.microsoft.com/office/drawing/2014/main" id="{3C6217BB-A228-414D-92D9-E1D1EFEB8B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0080" y="6170491"/>
            <a:ext cx="2840083" cy="457200"/>
          </a:xfrm>
        </p:spPr>
        <p:txBody>
          <a:bodyPr/>
          <a:lstStyle>
            <a:lvl1pPr algn="l">
              <a:defRPr/>
            </a:lvl1pPr>
          </a:lstStyle>
          <a:p>
            <a:fld id="{E72EB70D-CD01-44DA-83B3-8FEB3383D307}" type="datetime1">
              <a:rPr lang="en-US" smtClean="0"/>
              <a:t>9/20/2024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3954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20240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30290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C1D6427-F07F-4D50-B151-455100AF7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8CFD-9357-46BE-A189-D637A67C8730}" type="datetime1">
              <a:rPr lang="en-US" smtClean="0"/>
              <a:t>9/20/2024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79EFBB2-C5E0-4D57-AB1D-3AA907ECF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7AE6B7E1-F60B-4D08-9052-423D6FBFA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9714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41" y="2456408"/>
            <a:ext cx="4160520" cy="823912"/>
          </a:xfrm>
        </p:spPr>
        <p:txBody>
          <a:bodyPr anchor="b">
            <a:normAutofit/>
          </a:bodyPr>
          <a:lstStyle>
            <a:lvl1pPr marL="0" indent="0">
              <a:lnSpc>
                <a:spcPct val="130000"/>
              </a:lnSpc>
              <a:buNone/>
              <a:defRPr sz="18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20241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30290" y="2456408"/>
            <a:ext cx="4160520" cy="823912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lang="en-US" sz="1800" b="1" kern="1200" cap="all" spc="150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30290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3771BF97-4D2A-43A4-8CDC-2250017EB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742EE-B331-4632-BD10-A82FED6B6FC0}" type="datetime1">
              <a:rPr lang="en-US" smtClean="0"/>
              <a:t>9/20/2024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6020661A-DA07-4679-9226-945B5DD24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EEFCE38B-E087-4988-BC3A-FE3B55E70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D3BC439C-E995-4E1F-8DE9-75C32785E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94379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F30096C-3491-4EF2-ABB2-D57F3F4B5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BA835-D13F-49F4-8F11-5D576AC65FAD}" type="datetime1">
              <a:rPr lang="en-US" smtClean="0"/>
              <a:t>9/20/2024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79DA3A85-7147-4F32-944A-B079AF514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EDDF50D-95C0-4DA2-BBC6-41774FAC1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1984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9BEFCA-6D6F-4F26-823F-C86CA694B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D1799-ACB5-4CB2-86A2-5C574F1C8706}" type="datetime1">
              <a:rPr lang="en-US" smtClean="0"/>
              <a:t>9/20/2024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2EE2C9-E87D-4495-9EDA-6BC0EDC27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5557A9-903F-4B36-8B06-D9EADF230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51950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640080"/>
            <a:ext cx="3227715" cy="2551751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0160" y="640080"/>
            <a:ext cx="6949440" cy="545591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3"/>
            <a:ext cx="3227715" cy="2872197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BB904BE8-2080-4FFA-9239-A8929E28FAD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476488" y="6170491"/>
            <a:ext cx="2214322" cy="457200"/>
          </a:xfrm>
        </p:spPr>
        <p:txBody>
          <a:bodyPr/>
          <a:lstStyle/>
          <a:p>
            <a:fld id="{ED5DD0D6-7A82-473E-879B-C6ECD6CCCFEC}" type="datetime1">
              <a:rPr lang="en-US" smtClean="0"/>
              <a:t>9/20/2024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D5580C6-5CD7-4CDD-977D-0533C84F2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0160" y="6170490"/>
            <a:ext cx="694944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18D0320-9B66-443F-8E28-8BCF07E082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30832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102651" cy="6857999"/>
          </a:xfrm>
          <a:solidFill>
            <a:schemeClr val="bg2">
              <a:lumMod val="9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10"/>
            <a:ext cx="3230625" cy="1687924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6"/>
            <a:ext cx="3227832" cy="2872194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41C2A9DB-B176-4069-8734-5B4ED352BA2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476488" y="6170491"/>
            <a:ext cx="2214322" cy="457200"/>
          </a:xfrm>
        </p:spPr>
        <p:txBody>
          <a:bodyPr/>
          <a:lstStyle/>
          <a:p>
            <a:fld id="{D4605E03-BC17-41A7-854C-DFAB672737DC}" type="datetime1">
              <a:rPr lang="en-US" smtClean="0"/>
              <a:t>9/20/2024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430F9A2F-C2C4-4E1C-B4B3-07ED84F28C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0160" y="6170490"/>
            <a:ext cx="6464410" cy="45720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F9BFA0A0-2117-4A10-9DAA-080C21559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5448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20240" y="442220"/>
            <a:ext cx="8770571" cy="1345269"/>
          </a:xfrm>
          <a:prstGeom prst="rect">
            <a:avLst/>
          </a:prstGeom>
        </p:spPr>
        <p:txBody>
          <a:bodyPr vert="horz" lIns="109728" tIns="109728" rIns="109728" bIns="9144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40" y="2312276"/>
            <a:ext cx="8770571" cy="3651504"/>
          </a:xfrm>
          <a:prstGeom prst="rect">
            <a:avLst/>
          </a:prstGeom>
        </p:spPr>
        <p:txBody>
          <a:bodyPr vert="horz" lIns="109728" tIns="109728" rIns="109728" bIns="9144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50727" y="6170491"/>
            <a:ext cx="2840083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r">
              <a:defRPr sz="11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C4408324-A84C-4A45-93B6-78D079CCE772}" type="datetime1">
              <a:rPr lang="en-US" smtClean="0"/>
              <a:t>9/20/2024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20240" y="6170490"/>
            <a:ext cx="5667375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1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53744" y="6170490"/>
            <a:ext cx="1188720" cy="457200"/>
          </a:xfrm>
          <a:prstGeom prst="rect">
            <a:avLst/>
          </a:prstGeom>
        </p:spPr>
        <p:txBody>
          <a:bodyPr vert="horz" lIns="109728" tIns="109728" rIns="109728" bIns="91440" rtlCol="0" anchor="b"/>
          <a:lstStyle>
            <a:lvl1pPr algn="r">
              <a:defRPr sz="1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  <p:cxnSp>
        <p:nvCxnSpPr>
          <p:cNvPr id="9" name="Straight Connector 8" title="Rule Line">
            <a:extLst>
              <a:ext uri="{FF2B5EF4-FFF2-40B4-BE49-F238E27FC236}">
                <a16:creationId xmlns:a16="http://schemas.microsoft.com/office/drawing/2014/main" id="{430127AE-B29E-4FDF-99D2-A2F1E7003F74}"/>
              </a:ext>
            </a:extLst>
          </p:cNvPr>
          <p:cNvCxnSpPr/>
          <p:nvPr/>
        </p:nvCxnSpPr>
        <p:spPr>
          <a:xfrm>
            <a:off x="1920240" y="2176009"/>
            <a:ext cx="8770571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9151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130000"/>
        </a:lnSpc>
        <a:spcBef>
          <a:spcPct val="0"/>
        </a:spcBef>
        <a:buNone/>
        <a:defRPr sz="3200" b="1" kern="1200" spc="1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800" b="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6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848">
          <p15:clr>
            <a:srgbClr val="F26B43"/>
          </p15:clr>
        </p15:guide>
        <p15:guide id="2" orient="horz" pos="3960">
          <p15:clr>
            <a:srgbClr val="F26B43"/>
          </p15:clr>
        </p15:guide>
        <p15:guide id="3" orient="horz" pos="1536">
          <p15:clr>
            <a:srgbClr val="F26B43"/>
          </p15:clr>
        </p15:guide>
        <p15:guide id="4" orient="horz" pos="3840">
          <p15:clr>
            <a:srgbClr val="F26B43"/>
          </p15:clr>
        </p15:guide>
        <p15:guide id="5" pos="4416">
          <p15:clr>
            <a:srgbClr val="F26B43"/>
          </p15:clr>
        </p15:guide>
        <p15:guide id="6" pos="4800">
          <p15:clr>
            <a:srgbClr val="F26B43"/>
          </p15:clr>
        </p15:guide>
        <p15:guide id="7" orient="horz" pos="360">
          <p15:clr>
            <a:srgbClr val="F26B43"/>
          </p15:clr>
        </p15:guide>
        <p15:guide id="8" pos="7368">
          <p15:clr>
            <a:srgbClr val="F26B43"/>
          </p15:clr>
        </p15:guide>
        <p15:guide id="9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C8EEB0F-BA72-49AC-956F-331B60FDE7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FB8CE58F-407C-497E-B723-21FD8C6D35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09937" y="721297"/>
            <a:ext cx="5565913" cy="5415406"/>
            <a:chOff x="797792" y="912854"/>
            <a:chExt cx="5298208" cy="5032292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1BE70332-ECAF-47BB-8C7B-BD049452F6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1439" y="1056388"/>
              <a:ext cx="4968823" cy="4748064"/>
            </a:xfrm>
            <a:custGeom>
              <a:avLst/>
              <a:gdLst>
                <a:gd name="connsiteX0" fmla="*/ 2180840 w 3810827"/>
                <a:gd name="connsiteY0" fmla="*/ 0 h 3634591"/>
                <a:gd name="connsiteX1" fmla="*/ 2866380 w 3810827"/>
                <a:gd name="connsiteY1" fmla="*/ 145165 h 3634591"/>
                <a:gd name="connsiteX2" fmla="*/ 3366366 w 3810827"/>
                <a:gd name="connsiteY2" fmla="*/ 536835 h 3634591"/>
                <a:gd name="connsiteX3" fmla="*/ 3810827 w 3810827"/>
                <a:gd name="connsiteY3" fmla="*/ 1924156 h 3634591"/>
                <a:gd name="connsiteX4" fmla="*/ 3612844 w 3810827"/>
                <a:gd name="connsiteY4" fmla="*/ 2493111 h 3634591"/>
                <a:gd name="connsiteX5" fmla="*/ 3026664 w 3810827"/>
                <a:gd name="connsiteY5" fmla="*/ 3022891 h 3634591"/>
                <a:gd name="connsiteX6" fmla="*/ 2897783 w 3810827"/>
                <a:gd name="connsiteY6" fmla="*/ 3124233 h 3634591"/>
                <a:gd name="connsiteX7" fmla="*/ 1838765 w 3810827"/>
                <a:gd name="connsiteY7" fmla="*/ 3634591 h 3634591"/>
                <a:gd name="connsiteX8" fmla="*/ 443724 w 3810827"/>
                <a:gd name="connsiteY8" fmla="*/ 2805020 h 3634591"/>
                <a:gd name="connsiteX9" fmla="*/ 295053 w 3810827"/>
                <a:gd name="connsiteY9" fmla="*/ 2592792 h 3634591"/>
                <a:gd name="connsiteX10" fmla="*/ 0 w 3810827"/>
                <a:gd name="connsiteY10" fmla="*/ 1924156 h 3634591"/>
                <a:gd name="connsiteX11" fmla="*/ 178275 w 3810827"/>
                <a:gd name="connsiteY11" fmla="*/ 1204061 h 3634591"/>
                <a:gd name="connsiteX12" fmla="*/ 669921 w 3810827"/>
                <a:gd name="connsiteY12" fmla="*/ 585306 h 3634591"/>
                <a:gd name="connsiteX13" fmla="*/ 1380730 w 3810827"/>
                <a:gd name="connsiteY13" fmla="*/ 156203 h 3634591"/>
                <a:gd name="connsiteX14" fmla="*/ 2180840 w 3810827"/>
                <a:gd name="connsiteY14" fmla="*/ 0 h 3634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810827" h="3634591">
                  <a:moveTo>
                    <a:pt x="2180840" y="0"/>
                  </a:moveTo>
                  <a:cubicBezTo>
                    <a:pt x="2431406" y="0"/>
                    <a:pt x="2662018" y="48886"/>
                    <a:pt x="2866380" y="145165"/>
                  </a:cubicBezTo>
                  <a:cubicBezTo>
                    <a:pt x="3057903" y="235467"/>
                    <a:pt x="3226119" y="367269"/>
                    <a:pt x="3366366" y="536835"/>
                  </a:cubicBezTo>
                  <a:cubicBezTo>
                    <a:pt x="3652997" y="883519"/>
                    <a:pt x="3810827" y="1376199"/>
                    <a:pt x="3810827" y="1924156"/>
                  </a:cubicBezTo>
                  <a:cubicBezTo>
                    <a:pt x="3810827" y="2142775"/>
                    <a:pt x="3749739" y="2318234"/>
                    <a:pt x="3612844" y="2493111"/>
                  </a:cubicBezTo>
                  <a:cubicBezTo>
                    <a:pt x="3469652" y="2676041"/>
                    <a:pt x="3254495" y="2844528"/>
                    <a:pt x="3026664" y="3022891"/>
                  </a:cubicBezTo>
                  <a:cubicBezTo>
                    <a:pt x="2984630" y="3055759"/>
                    <a:pt x="2941206" y="3089789"/>
                    <a:pt x="2897783" y="3124233"/>
                  </a:cubicBezTo>
                  <a:cubicBezTo>
                    <a:pt x="2509094" y="3432490"/>
                    <a:pt x="2225408" y="3634591"/>
                    <a:pt x="1838765" y="3634591"/>
                  </a:cubicBezTo>
                  <a:cubicBezTo>
                    <a:pt x="1249640" y="3634591"/>
                    <a:pt x="832413" y="3386508"/>
                    <a:pt x="443724" y="2805020"/>
                  </a:cubicBezTo>
                  <a:cubicBezTo>
                    <a:pt x="392859" y="2728910"/>
                    <a:pt x="343138" y="2659690"/>
                    <a:pt x="295053" y="2592792"/>
                  </a:cubicBezTo>
                  <a:cubicBezTo>
                    <a:pt x="95761" y="2315411"/>
                    <a:pt x="0" y="2171160"/>
                    <a:pt x="0" y="1924156"/>
                  </a:cubicBezTo>
                  <a:cubicBezTo>
                    <a:pt x="0" y="1678896"/>
                    <a:pt x="60024" y="1436622"/>
                    <a:pt x="178275" y="1204061"/>
                  </a:cubicBezTo>
                  <a:cubicBezTo>
                    <a:pt x="293990" y="976561"/>
                    <a:pt x="459425" y="768319"/>
                    <a:pt x="669921" y="585306"/>
                  </a:cubicBezTo>
                  <a:cubicBezTo>
                    <a:pt x="876818" y="405365"/>
                    <a:pt x="1122558" y="256964"/>
                    <a:pt x="1380730" y="156203"/>
                  </a:cubicBezTo>
                  <a:cubicBezTo>
                    <a:pt x="1645852" y="52539"/>
                    <a:pt x="1915145" y="0"/>
                    <a:pt x="2180840" y="0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 w="158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716D9361-A35A-4DC8-AAB9-04FD2D6FEE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7792" y="912854"/>
              <a:ext cx="5298208" cy="5032292"/>
            </a:xfrm>
            <a:custGeom>
              <a:avLst/>
              <a:gdLst>
                <a:gd name="connsiteX0" fmla="*/ 2180840 w 3810827"/>
                <a:gd name="connsiteY0" fmla="*/ 0 h 3634591"/>
                <a:gd name="connsiteX1" fmla="*/ 2866380 w 3810827"/>
                <a:gd name="connsiteY1" fmla="*/ 145165 h 3634591"/>
                <a:gd name="connsiteX2" fmla="*/ 3366366 w 3810827"/>
                <a:gd name="connsiteY2" fmla="*/ 536835 h 3634591"/>
                <a:gd name="connsiteX3" fmla="*/ 3810827 w 3810827"/>
                <a:gd name="connsiteY3" fmla="*/ 1924156 h 3634591"/>
                <a:gd name="connsiteX4" fmla="*/ 3612844 w 3810827"/>
                <a:gd name="connsiteY4" fmla="*/ 2493111 h 3634591"/>
                <a:gd name="connsiteX5" fmla="*/ 3026664 w 3810827"/>
                <a:gd name="connsiteY5" fmla="*/ 3022891 h 3634591"/>
                <a:gd name="connsiteX6" fmla="*/ 2897783 w 3810827"/>
                <a:gd name="connsiteY6" fmla="*/ 3124233 h 3634591"/>
                <a:gd name="connsiteX7" fmla="*/ 1838765 w 3810827"/>
                <a:gd name="connsiteY7" fmla="*/ 3634591 h 3634591"/>
                <a:gd name="connsiteX8" fmla="*/ 443724 w 3810827"/>
                <a:gd name="connsiteY8" fmla="*/ 2805020 h 3634591"/>
                <a:gd name="connsiteX9" fmla="*/ 295053 w 3810827"/>
                <a:gd name="connsiteY9" fmla="*/ 2592792 h 3634591"/>
                <a:gd name="connsiteX10" fmla="*/ 0 w 3810827"/>
                <a:gd name="connsiteY10" fmla="*/ 1924156 h 3634591"/>
                <a:gd name="connsiteX11" fmla="*/ 178275 w 3810827"/>
                <a:gd name="connsiteY11" fmla="*/ 1204061 h 3634591"/>
                <a:gd name="connsiteX12" fmla="*/ 669921 w 3810827"/>
                <a:gd name="connsiteY12" fmla="*/ 585306 h 3634591"/>
                <a:gd name="connsiteX13" fmla="*/ 1380730 w 3810827"/>
                <a:gd name="connsiteY13" fmla="*/ 156203 h 3634591"/>
                <a:gd name="connsiteX14" fmla="*/ 2180840 w 3810827"/>
                <a:gd name="connsiteY14" fmla="*/ 0 h 3634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810827" h="3634591">
                  <a:moveTo>
                    <a:pt x="2180840" y="0"/>
                  </a:moveTo>
                  <a:cubicBezTo>
                    <a:pt x="2431406" y="0"/>
                    <a:pt x="2662018" y="48886"/>
                    <a:pt x="2866380" y="145165"/>
                  </a:cubicBezTo>
                  <a:cubicBezTo>
                    <a:pt x="3057903" y="235467"/>
                    <a:pt x="3226119" y="367269"/>
                    <a:pt x="3366366" y="536835"/>
                  </a:cubicBezTo>
                  <a:cubicBezTo>
                    <a:pt x="3652997" y="883519"/>
                    <a:pt x="3810827" y="1376199"/>
                    <a:pt x="3810827" y="1924156"/>
                  </a:cubicBezTo>
                  <a:cubicBezTo>
                    <a:pt x="3810827" y="2142775"/>
                    <a:pt x="3749739" y="2318234"/>
                    <a:pt x="3612844" y="2493111"/>
                  </a:cubicBezTo>
                  <a:cubicBezTo>
                    <a:pt x="3469652" y="2676041"/>
                    <a:pt x="3254495" y="2844528"/>
                    <a:pt x="3026664" y="3022891"/>
                  </a:cubicBezTo>
                  <a:cubicBezTo>
                    <a:pt x="2984630" y="3055759"/>
                    <a:pt x="2941206" y="3089789"/>
                    <a:pt x="2897783" y="3124233"/>
                  </a:cubicBezTo>
                  <a:cubicBezTo>
                    <a:pt x="2509094" y="3432490"/>
                    <a:pt x="2225408" y="3634591"/>
                    <a:pt x="1838765" y="3634591"/>
                  </a:cubicBezTo>
                  <a:cubicBezTo>
                    <a:pt x="1249640" y="3634591"/>
                    <a:pt x="832413" y="3386508"/>
                    <a:pt x="443724" y="2805020"/>
                  </a:cubicBezTo>
                  <a:cubicBezTo>
                    <a:pt x="392859" y="2728910"/>
                    <a:pt x="343138" y="2659690"/>
                    <a:pt x="295053" y="2592792"/>
                  </a:cubicBezTo>
                  <a:cubicBezTo>
                    <a:pt x="95761" y="2315411"/>
                    <a:pt x="0" y="2171160"/>
                    <a:pt x="0" y="1924156"/>
                  </a:cubicBezTo>
                  <a:cubicBezTo>
                    <a:pt x="0" y="1678896"/>
                    <a:pt x="60024" y="1436622"/>
                    <a:pt x="178275" y="1204061"/>
                  </a:cubicBezTo>
                  <a:cubicBezTo>
                    <a:pt x="293990" y="976561"/>
                    <a:pt x="459425" y="768319"/>
                    <a:pt x="669921" y="585306"/>
                  </a:cubicBezTo>
                  <a:cubicBezTo>
                    <a:pt x="876818" y="405365"/>
                    <a:pt x="1122558" y="256964"/>
                    <a:pt x="1380730" y="156203"/>
                  </a:cubicBezTo>
                  <a:cubicBezTo>
                    <a:pt x="1645852" y="52539"/>
                    <a:pt x="1915145" y="0"/>
                    <a:pt x="2180840" y="0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87FC31AD-FBB3-4219-A758-D6F7594A0A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3671" y="1232452"/>
              <a:ext cx="4715122" cy="4439901"/>
            </a:xfrm>
            <a:custGeom>
              <a:avLst/>
              <a:gdLst>
                <a:gd name="connsiteX0" fmla="*/ 2180840 w 3810827"/>
                <a:gd name="connsiteY0" fmla="*/ 0 h 3634591"/>
                <a:gd name="connsiteX1" fmla="*/ 2866380 w 3810827"/>
                <a:gd name="connsiteY1" fmla="*/ 145165 h 3634591"/>
                <a:gd name="connsiteX2" fmla="*/ 3366366 w 3810827"/>
                <a:gd name="connsiteY2" fmla="*/ 536835 h 3634591"/>
                <a:gd name="connsiteX3" fmla="*/ 3810827 w 3810827"/>
                <a:gd name="connsiteY3" fmla="*/ 1924156 h 3634591"/>
                <a:gd name="connsiteX4" fmla="*/ 3612844 w 3810827"/>
                <a:gd name="connsiteY4" fmla="*/ 2493111 h 3634591"/>
                <a:gd name="connsiteX5" fmla="*/ 3026664 w 3810827"/>
                <a:gd name="connsiteY5" fmla="*/ 3022891 h 3634591"/>
                <a:gd name="connsiteX6" fmla="*/ 2897783 w 3810827"/>
                <a:gd name="connsiteY6" fmla="*/ 3124233 h 3634591"/>
                <a:gd name="connsiteX7" fmla="*/ 1838765 w 3810827"/>
                <a:gd name="connsiteY7" fmla="*/ 3634591 h 3634591"/>
                <a:gd name="connsiteX8" fmla="*/ 443724 w 3810827"/>
                <a:gd name="connsiteY8" fmla="*/ 2805020 h 3634591"/>
                <a:gd name="connsiteX9" fmla="*/ 295053 w 3810827"/>
                <a:gd name="connsiteY9" fmla="*/ 2592792 h 3634591"/>
                <a:gd name="connsiteX10" fmla="*/ 0 w 3810827"/>
                <a:gd name="connsiteY10" fmla="*/ 1924156 h 3634591"/>
                <a:gd name="connsiteX11" fmla="*/ 178275 w 3810827"/>
                <a:gd name="connsiteY11" fmla="*/ 1204061 h 3634591"/>
                <a:gd name="connsiteX12" fmla="*/ 669921 w 3810827"/>
                <a:gd name="connsiteY12" fmla="*/ 585306 h 3634591"/>
                <a:gd name="connsiteX13" fmla="*/ 1380730 w 3810827"/>
                <a:gd name="connsiteY13" fmla="*/ 156203 h 3634591"/>
                <a:gd name="connsiteX14" fmla="*/ 2180840 w 3810827"/>
                <a:gd name="connsiteY14" fmla="*/ 0 h 3634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810827" h="3634591">
                  <a:moveTo>
                    <a:pt x="2180840" y="0"/>
                  </a:moveTo>
                  <a:cubicBezTo>
                    <a:pt x="2431406" y="0"/>
                    <a:pt x="2662018" y="48886"/>
                    <a:pt x="2866380" y="145165"/>
                  </a:cubicBezTo>
                  <a:cubicBezTo>
                    <a:pt x="3057903" y="235467"/>
                    <a:pt x="3226119" y="367269"/>
                    <a:pt x="3366366" y="536835"/>
                  </a:cubicBezTo>
                  <a:cubicBezTo>
                    <a:pt x="3652997" y="883519"/>
                    <a:pt x="3810827" y="1376199"/>
                    <a:pt x="3810827" y="1924156"/>
                  </a:cubicBezTo>
                  <a:cubicBezTo>
                    <a:pt x="3810827" y="2142775"/>
                    <a:pt x="3749739" y="2318234"/>
                    <a:pt x="3612844" y="2493111"/>
                  </a:cubicBezTo>
                  <a:cubicBezTo>
                    <a:pt x="3469652" y="2676041"/>
                    <a:pt x="3254495" y="2844528"/>
                    <a:pt x="3026664" y="3022891"/>
                  </a:cubicBezTo>
                  <a:cubicBezTo>
                    <a:pt x="2984630" y="3055759"/>
                    <a:pt x="2941206" y="3089789"/>
                    <a:pt x="2897783" y="3124233"/>
                  </a:cubicBezTo>
                  <a:cubicBezTo>
                    <a:pt x="2509094" y="3432490"/>
                    <a:pt x="2225408" y="3634591"/>
                    <a:pt x="1838765" y="3634591"/>
                  </a:cubicBezTo>
                  <a:cubicBezTo>
                    <a:pt x="1249640" y="3634591"/>
                    <a:pt x="832413" y="3386508"/>
                    <a:pt x="443724" y="2805020"/>
                  </a:cubicBezTo>
                  <a:cubicBezTo>
                    <a:pt x="392859" y="2728910"/>
                    <a:pt x="343138" y="2659690"/>
                    <a:pt x="295053" y="2592792"/>
                  </a:cubicBezTo>
                  <a:cubicBezTo>
                    <a:pt x="95761" y="2315411"/>
                    <a:pt x="0" y="2171160"/>
                    <a:pt x="0" y="1924156"/>
                  </a:cubicBezTo>
                  <a:cubicBezTo>
                    <a:pt x="0" y="1678896"/>
                    <a:pt x="60024" y="1436622"/>
                    <a:pt x="178275" y="1204061"/>
                  </a:cubicBezTo>
                  <a:cubicBezTo>
                    <a:pt x="293990" y="976561"/>
                    <a:pt x="459425" y="768319"/>
                    <a:pt x="669921" y="585306"/>
                  </a:cubicBezTo>
                  <a:cubicBezTo>
                    <a:pt x="876818" y="405365"/>
                    <a:pt x="1122558" y="256964"/>
                    <a:pt x="1380730" y="156203"/>
                  </a:cubicBezTo>
                  <a:cubicBezTo>
                    <a:pt x="1645852" y="52539"/>
                    <a:pt x="1915145" y="0"/>
                    <a:pt x="2180840" y="0"/>
                  </a:cubicBezTo>
                  <a:close/>
                </a:path>
              </a:pathLst>
            </a:custGeom>
            <a:solidFill>
              <a:schemeClr val="bg1">
                <a:alpha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7003B1EA-0DC3-2E16-158B-2AFD7E5106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7192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2442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ECF4A5-2E4E-9976-03AC-7E5A788009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27181C17-BFDE-A30F-47C1-A69C34D5E79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3249" y="-209358"/>
            <a:ext cx="12844703" cy="778317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273984489"/>
      </p:ext>
    </p:extLst>
  </p:cSld>
  <p:clrMapOvr>
    <a:masterClrMapping/>
  </p:clrMapOvr>
  <p:transition spd="slow">
    <p:randomBar dir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EBC899-AB07-FCC2-3FD2-132F23DF9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AF2646AA-CF75-165A-58C1-64D0B7D544B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4727" y="-437958"/>
            <a:ext cx="12278206" cy="7733915"/>
          </a:xfrm>
        </p:spPr>
      </p:pic>
    </p:spTree>
    <p:extLst>
      <p:ext uri="{BB962C8B-B14F-4D97-AF65-F5344CB8AC3E}">
        <p14:creationId xmlns:p14="http://schemas.microsoft.com/office/powerpoint/2010/main" val="307005455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DAEE8D5-0D5D-F487-23C3-5ABA2A156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012D4524-CD44-8FB2-AC98-2812115B15F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12376727" cy="6995007"/>
          </a:xfrm>
        </p:spPr>
      </p:pic>
    </p:spTree>
    <p:extLst>
      <p:ext uri="{BB962C8B-B14F-4D97-AF65-F5344CB8AC3E}">
        <p14:creationId xmlns:p14="http://schemas.microsoft.com/office/powerpoint/2010/main" val="379553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C908C9-2413-09FE-BE89-15683329C7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F23A89BA-DA19-2764-074E-9F75949FFBF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0836" y="-672540"/>
            <a:ext cx="12302836" cy="8468032"/>
          </a:xfrm>
        </p:spPr>
      </p:pic>
    </p:spTree>
    <p:extLst>
      <p:ext uri="{BB962C8B-B14F-4D97-AF65-F5344CB8AC3E}">
        <p14:creationId xmlns:p14="http://schemas.microsoft.com/office/powerpoint/2010/main" val="4047006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A00C83-7355-2D8E-457E-F4A3A64E16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8D635535-BC17-815A-C345-652DBC3F9B4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093478" cy="8054108"/>
          </a:xfrm>
        </p:spPr>
      </p:pic>
    </p:spTree>
    <p:extLst>
      <p:ext uri="{BB962C8B-B14F-4D97-AF65-F5344CB8AC3E}">
        <p14:creationId xmlns:p14="http://schemas.microsoft.com/office/powerpoint/2010/main" val="3356078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theme/theme1.xml><?xml version="1.0" encoding="utf-8"?>
<a:theme xmlns:a="http://schemas.openxmlformats.org/drawingml/2006/main" name="SketchLinesVTI">
  <a:themeElements>
    <a:clrScheme name="AnalogousFromDarkSeedLeftStep">
      <a:dk1>
        <a:srgbClr val="000000"/>
      </a:dk1>
      <a:lt1>
        <a:srgbClr val="FFFFFF"/>
      </a:lt1>
      <a:dk2>
        <a:srgbClr val="301B2E"/>
      </a:dk2>
      <a:lt2>
        <a:srgbClr val="F0F3F2"/>
      </a:lt2>
      <a:accent1>
        <a:srgbClr val="E72986"/>
      </a:accent1>
      <a:accent2>
        <a:srgbClr val="D517C3"/>
      </a:accent2>
      <a:accent3>
        <a:srgbClr val="AA29E7"/>
      </a:accent3>
      <a:accent4>
        <a:srgbClr val="5526D8"/>
      </a:accent4>
      <a:accent5>
        <a:srgbClr val="2946E7"/>
      </a:accent5>
      <a:accent6>
        <a:srgbClr val="1784D5"/>
      </a:accent6>
      <a:hlink>
        <a:srgbClr val="413FBF"/>
      </a:hlink>
      <a:folHlink>
        <a:srgbClr val="7F7F7F"/>
      </a:folHlink>
    </a:clrScheme>
    <a:fontScheme name="Custom 7">
      <a:majorFont>
        <a:latin typeface="Meiryo"/>
        <a:ea typeface=""/>
        <a:cs typeface=""/>
      </a:majorFont>
      <a:minorFont>
        <a:latin typeface="Meiryo"/>
        <a:ea typeface=""/>
        <a:cs typeface="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LinesVTI" id="{8C0B0F05-C8D0-4078-9615-83E590287484}" vid="{43A7BC57-C1E3-4EE6-BDBC-5422DD574AF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Широкоэкранный</PresentationFormat>
  <Slides>6</Slides>
  <Notes>0</Notes>
  <HiddenSlides>0</HiddenSlide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SketchLinesVTI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elenabur.1988@gmail.com</dc:creator>
  <cp:lastModifiedBy>elenabur.1988@gmail.com</cp:lastModifiedBy>
  <cp:revision>3</cp:revision>
  <dcterms:created xsi:type="dcterms:W3CDTF">2024-09-20T05:43:12Z</dcterms:created>
  <dcterms:modified xsi:type="dcterms:W3CDTF">2024-09-20T06:06:46Z</dcterms:modified>
</cp:coreProperties>
</file>