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036845-A588-1DFC-CEE6-94D8D58DB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666AB6-45CE-70F7-EEF8-826E9BECE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3FC39B-3E7F-BE6A-B5DF-267679F4F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8E26BC-E96C-64E3-21D4-5BDD59D81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F513DD-4BE4-ED54-C758-43120D62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39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63AB6A-8E38-95EB-5DD2-C55B3288E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C34564-E896-9346-FBBD-FC2CB8841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8B3FEB-2A9D-B4A0-CBBB-8F7639156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3845B5-3E1A-E04F-6740-BFC89CEA4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D285C9-A92A-D1C6-D02F-C671DC8D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89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039A17-AE4B-F5D7-D065-9538D831A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9FAB231-70A0-9445-750B-F20E3508C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DABBC5-7DF2-F7CF-A0F6-9C49448D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98A1F3-1EA0-C877-EB99-7DC348AFB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7E22BD-A687-2E8D-2DDE-0D32C64C8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91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72F494-9719-F870-4360-0D8D6157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EA4175-8D57-1A3B-AE75-7CB237269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22FF74-BDDF-9464-A5EB-AE1F80502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96B6BB-6E64-98CA-0191-6541ED88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1461BF-1C61-F6FB-C70F-8E3AB8AA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95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9F4C9-FDA6-E57B-DD2F-6D7DDE094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73BB0C-5323-EC36-C31E-7AE8878E1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40FE5B-9602-295C-0BC0-D0831A6DA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9D491F-357F-AF6E-DF15-53661C65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08C421-CA54-BA38-6587-42898C1DA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0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8B4881-4F34-0CAA-61B1-0C56D010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74F66C-224C-07B3-E04E-5B241C83E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E555328-6E88-8D07-6191-9FAFEF7FD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85EEA8-EC33-552A-69A2-6FA4937A7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700A99-0C43-794D-4484-6B377CA8F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48226E-51F1-2387-76B6-068331C15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8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8889A-B59A-205F-A138-FFCE941B7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FE200C-25B3-11F2-B029-4BB75E5E5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AC36B7-8E1C-798F-AFD5-B2F226BEE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141DC7-16CE-20A5-E268-7213D61E3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A7BE135-FDD9-F43A-F0F2-82E2A930D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7A9477-7FE3-094D-C156-E324B3E5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D2E58-EA32-C8CF-D1A3-E6F6B0067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0F6CE9-FB45-7E33-1D0E-6AF9D193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28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A61E4-AEDD-8656-03D4-862EBC78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1C06B75-4F95-2C50-6DBA-687ACA1C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52E6FE-3057-12C5-E9F0-8B91AFA99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B77E82-AE16-1BA6-81B1-5B2F1EAD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40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AD0ADA-E328-A973-2D3E-16DE90F68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7C3004D-2BD3-1739-0262-E5460D39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1A1A71-914B-6E3F-D977-B19506A1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30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C1550-AF6B-A100-495D-9438E168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FE5546-E8CD-1261-A9A4-1BFB588DA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930FCD-C860-A18D-6BA2-D7B4AEB6F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227E75-383E-B232-4DA1-3A167D53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C9DBDA-2287-17A9-3C50-E1DE89C8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33FCE1-858F-EA86-5718-DFCF8FF0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17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4D87D-B951-D5B9-8352-F7820B1DE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5D9C4E4-C01F-AA96-41E4-6EB423E30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E318190-5F4E-04F2-A430-D4CFBBE63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6ECCA6-8F25-37F9-7E04-BC09A01EA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900B65-EB63-4D01-DBB0-C162FDEE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D2A6A2-1870-468C-355B-FBD7E7CFC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34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F6E76-0D1A-56C5-59C7-86E272C4A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5488F3-B676-F509-4FF5-4099A709B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8F79FB-8DEE-988F-4675-BF13EAA99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571AF3-6EFF-CE4F-A946-84AE8C6910F2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DF2BFE-BA79-B43E-F662-430B2BC51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5DBD0C-96E3-B431-FED2-BF319112B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59CED-32AE-544D-8656-6DC160A65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94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E279C7-F61F-ABA9-0A30-E56014514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EEDDEBE-EE13-76AF-ADC5-EC590B14CF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70C30B-8E70-F56B-9561-73F83BBCD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19581" cy="68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55284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AE392-12DF-054B-FE67-C828FC2A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C3ADE0F-08EA-4528-E415-F14C297763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7236"/>
            <a:ext cx="12192000" cy="7375236"/>
          </a:xfrm>
        </p:spPr>
      </p:pic>
    </p:spTree>
    <p:extLst>
      <p:ext uri="{BB962C8B-B14F-4D97-AF65-F5344CB8AC3E}">
        <p14:creationId xmlns:p14="http://schemas.microsoft.com/office/powerpoint/2010/main" val="974980387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938EDC-666C-B2FD-9915-E0C65A48B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98DB79-B343-108B-F2EA-1781C0302E69}"/>
              </a:ext>
            </a:extLst>
          </p:cNvPr>
          <p:cNvSpPr txBox="1"/>
          <p:nvPr/>
        </p:nvSpPr>
        <p:spPr>
          <a:xfrm>
            <a:off x="5181600" y="2515369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D8E60B7-AD6F-D58B-DCAE-A635B02A7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4606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8D530-5E04-50C3-2824-9B2EE501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B785B91-F7EF-A0D1-1F04-60B4E512E3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403152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28B233-4636-E8EA-D02C-42C80D26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D46375F-5E4B-2770-980F-1F03738C74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1" y="0"/>
            <a:ext cx="12093478" cy="6857999"/>
          </a:xfrm>
        </p:spPr>
      </p:pic>
    </p:spTree>
    <p:extLst>
      <p:ext uri="{BB962C8B-B14F-4D97-AF65-F5344CB8AC3E}">
        <p14:creationId xmlns:p14="http://schemas.microsoft.com/office/powerpoint/2010/main" val="488094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D728C-9C18-88FF-ACC8-38F4E3E3F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618CA0C-B2FD-9D8D-9CC2-DE2F449227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2835" cy="6858000"/>
          </a:xfrm>
        </p:spPr>
      </p:pic>
    </p:spTree>
    <p:extLst>
      <p:ext uri="{BB962C8B-B14F-4D97-AF65-F5344CB8AC3E}">
        <p14:creationId xmlns:p14="http://schemas.microsoft.com/office/powerpoint/2010/main" val="1479309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7C75A-221A-9D3B-9D5D-3FCED9382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2758C51-CA1F-E596-47D1-B0FAE393EF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94" y="-530321"/>
            <a:ext cx="11551611" cy="7636164"/>
          </a:xfrm>
        </p:spPr>
      </p:pic>
    </p:spTree>
    <p:extLst>
      <p:ext uri="{BB962C8B-B14F-4D97-AF65-F5344CB8AC3E}">
        <p14:creationId xmlns:p14="http://schemas.microsoft.com/office/powerpoint/2010/main" val="106109600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101C8-5F9B-463C-87DD-55353C560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2459BC6-7D2C-881F-FA59-808214C8E5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674764" cy="6808463"/>
          </a:xfrm>
        </p:spPr>
      </p:pic>
    </p:spTree>
    <p:extLst>
      <p:ext uri="{BB962C8B-B14F-4D97-AF65-F5344CB8AC3E}">
        <p14:creationId xmlns:p14="http://schemas.microsoft.com/office/powerpoint/2010/main" val="42595777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6FB4FC-B7FD-66D9-81D9-292EC7454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0F433E61-1DB4-BE61-2856-72F7350A6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8956"/>
            <a:ext cx="12290521" cy="8685574"/>
          </a:xfrm>
        </p:spPr>
      </p:pic>
    </p:spTree>
    <p:extLst>
      <p:ext uri="{BB962C8B-B14F-4D97-AF65-F5344CB8AC3E}">
        <p14:creationId xmlns:p14="http://schemas.microsoft.com/office/powerpoint/2010/main" val="3435520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elenabur.1988@gmail.com</dc:creator>
  <cp:lastModifiedBy>elenabur.1988@gmail.com</cp:lastModifiedBy>
  <cp:revision>4</cp:revision>
  <dcterms:created xsi:type="dcterms:W3CDTF">2024-09-20T12:05:15Z</dcterms:created>
  <dcterms:modified xsi:type="dcterms:W3CDTF">2024-09-20T15:08:38Z</dcterms:modified>
</cp:coreProperties>
</file>