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58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738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8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5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63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6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4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79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2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4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4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7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1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2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0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3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28F8BD-791C-4987-B061-463FA6DC58A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915B4F-9F78-4125-BF36-E80793A1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4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28A73-05AA-EF1D-A208-51BCFE3BE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День победы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AE725D-B9B9-0E8F-2BEF-486ED90BC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1945-2025</a:t>
            </a:r>
          </a:p>
        </p:txBody>
      </p:sp>
    </p:spTree>
    <p:extLst>
      <p:ext uri="{BB962C8B-B14F-4D97-AF65-F5344CB8AC3E}">
        <p14:creationId xmlns:p14="http://schemas.microsoft.com/office/powerpoint/2010/main" val="65847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AECF-BDBC-08DE-CE0A-1150585A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96BF3-F025-864B-FC79-DC170E4E76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E5931B6B-5C54-9F3C-FB08-B931AB4D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1" y="150878"/>
            <a:ext cx="11094098" cy="62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0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4EB1A-39CA-8739-82F2-EE2F6A97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99A60-A789-C3B2-CAA9-22E4302416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86E0752F-478C-B5F1-74A1-A378F77CA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0123715" cy="67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9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F2238-8D85-8AD1-8452-53D378B8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2AE952-0F55-EBEA-41C3-C871F72C67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94C84DD1-930A-CD1E-9378-DCE7A7AA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1" y="-12818"/>
            <a:ext cx="10690693" cy="65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1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CA7005-731B-EAD6-E7F5-C7B6D8F53D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DCE69F1-20F1-D696-6D91-E63E8F1E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58"/>
            <a:ext cx="10396882" cy="50152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1A04F707-AD5C-E568-A804-3B09B1EE8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3" y="135295"/>
            <a:ext cx="11577883" cy="55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3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A3E41-5377-C166-E132-D44E309D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9A4433-124A-475E-4C0A-DDA8558637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1DC79996-4BD7-5835-4F2B-9C37E1023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74"/>
            <a:ext cx="11876376" cy="61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3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817283D-2501-4B05-739A-CD650BA8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8" y="65801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976CA-CF99-DEA5-E61C-B62319CC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5589B6-4525-235C-6E34-6D4E89E6C6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E8620A68-A87F-A6EE-F547-BF1D7D3A5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7" y="93306"/>
            <a:ext cx="10680070" cy="62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0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EF894B82-6B07-0544-2299-EE332BED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9" y="75590"/>
            <a:ext cx="11392082" cy="64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9B596-0C17-1256-4F3E-23B1BA76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64B90-20D0-5C5B-58D7-2B5DE1BF94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46B6E69F-AEB8-152C-7A5D-927FB4937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2" y="241138"/>
            <a:ext cx="11583634" cy="62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5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CCC05A77-2BEE-9EB3-5C1C-8DE59E985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27" y="0"/>
            <a:ext cx="9454178" cy="65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9051258-DA4B-1FBF-E5CB-AFBCEEDC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06" y="0"/>
            <a:ext cx="9971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6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739B3-D53D-0980-B143-D4F0A6AF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9ABA7-1937-6415-E491-1C94F38375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43A48A15-DF84-4D79-10DC-E5C06677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1034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4BE0A-809D-CF77-FE5D-277EA0DB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7E0ED-3050-9AED-9803-3776922823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897CBD00-FB9D-5AF7-9CA6-0AA4A181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52425"/>
            <a:ext cx="93345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05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31</TotalTime>
  <Words>3</Words>
  <Application>Microsoft Office PowerPoint</Application>
  <PresentationFormat>Широкоэкранный</PresentationFormat>
  <Paragraphs>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Impact</vt:lpstr>
      <vt:lpstr>Главное мероприятие</vt:lpstr>
      <vt:lpstr>День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ПК 94</dc:creator>
  <cp:lastModifiedBy>ПК 94</cp:lastModifiedBy>
  <cp:revision>1</cp:revision>
  <dcterms:created xsi:type="dcterms:W3CDTF">2024-09-24T06:22:29Z</dcterms:created>
  <dcterms:modified xsi:type="dcterms:W3CDTF">2024-09-24T06:54:03Z</dcterms:modified>
</cp:coreProperties>
</file>