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4" r:id="rId7"/>
    <p:sldId id="272" r:id="rId8"/>
    <p:sldId id="263" r:id="rId9"/>
    <p:sldId id="266" r:id="rId10"/>
    <p:sldId id="261" r:id="rId11"/>
    <p:sldId id="260" r:id="rId12"/>
    <p:sldId id="264" r:id="rId13"/>
    <p:sldId id="273" r:id="rId14"/>
    <p:sldId id="267" r:id="rId15"/>
    <p:sldId id="275" r:id="rId16"/>
    <p:sldId id="262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523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98B2-A3B9-4601-9288-12DBF005643A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.ya.ru/?from=blog-practicum-perelinkovka" TargetMode="Externa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286808" cy="314327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НЕЙРОСЕТИ В РАБОТЕ ПЕДАГОГА ДЕТСКОГО САДА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000636"/>
            <a:ext cx="4986350" cy="90012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Подготовил воспитатель высшей квалификационной категории: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Косягина</a:t>
            </a:r>
            <a:r>
              <a:rPr lang="ru-RU" dirty="0" smtClean="0">
                <a:solidFill>
                  <a:schemeClr val="bg1"/>
                </a:solidFill>
              </a:rPr>
              <a:t> Татьяна Николаевна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object 3"/>
          <p:cNvGrpSpPr/>
          <p:nvPr/>
        </p:nvGrpSpPr>
        <p:grpSpPr>
          <a:xfrm>
            <a:off x="1571604" y="214290"/>
            <a:ext cx="6494780" cy="1928826"/>
            <a:chOff x="2893060" y="106679"/>
            <a:chExt cx="6494780" cy="2508250"/>
          </a:xfrm>
        </p:grpSpPr>
        <p:sp>
          <p:nvSpPr>
            <p:cNvPr id="5" name="object 4"/>
            <p:cNvSpPr/>
            <p:nvPr/>
          </p:nvSpPr>
          <p:spPr>
            <a:xfrm>
              <a:off x="2962910" y="113029"/>
              <a:ext cx="6418580" cy="1132840"/>
            </a:xfrm>
            <a:custGeom>
              <a:avLst/>
              <a:gdLst/>
              <a:ahLst/>
              <a:cxnLst/>
              <a:rect l="l" t="t" r="r" b="b"/>
              <a:pathLst>
                <a:path w="6418580" h="1132840">
                  <a:moveTo>
                    <a:pt x="6229731" y="0"/>
                  </a:moveTo>
                  <a:lnTo>
                    <a:pt x="188848" y="0"/>
                  </a:lnTo>
                  <a:lnTo>
                    <a:pt x="138656" y="6748"/>
                  </a:lnTo>
                  <a:lnTo>
                    <a:pt x="93547" y="25790"/>
                  </a:lnTo>
                  <a:lnTo>
                    <a:pt x="55324" y="55324"/>
                  </a:lnTo>
                  <a:lnTo>
                    <a:pt x="25790" y="93547"/>
                  </a:lnTo>
                  <a:lnTo>
                    <a:pt x="6748" y="138656"/>
                  </a:lnTo>
                  <a:lnTo>
                    <a:pt x="0" y="188849"/>
                  </a:lnTo>
                  <a:lnTo>
                    <a:pt x="0" y="943991"/>
                  </a:lnTo>
                  <a:lnTo>
                    <a:pt x="6748" y="994183"/>
                  </a:lnTo>
                  <a:lnTo>
                    <a:pt x="25790" y="1039292"/>
                  </a:lnTo>
                  <a:lnTo>
                    <a:pt x="55324" y="1077515"/>
                  </a:lnTo>
                  <a:lnTo>
                    <a:pt x="93547" y="1107049"/>
                  </a:lnTo>
                  <a:lnTo>
                    <a:pt x="138656" y="1126091"/>
                  </a:lnTo>
                  <a:lnTo>
                    <a:pt x="188848" y="1132840"/>
                  </a:lnTo>
                  <a:lnTo>
                    <a:pt x="6229731" y="1132840"/>
                  </a:lnTo>
                  <a:lnTo>
                    <a:pt x="6279923" y="1126091"/>
                  </a:lnTo>
                  <a:lnTo>
                    <a:pt x="6325032" y="1107049"/>
                  </a:lnTo>
                  <a:lnTo>
                    <a:pt x="6363255" y="1077515"/>
                  </a:lnTo>
                  <a:lnTo>
                    <a:pt x="6392789" y="1039292"/>
                  </a:lnTo>
                  <a:lnTo>
                    <a:pt x="6411831" y="994183"/>
                  </a:lnTo>
                  <a:lnTo>
                    <a:pt x="6418580" y="943991"/>
                  </a:lnTo>
                  <a:lnTo>
                    <a:pt x="6418580" y="188849"/>
                  </a:lnTo>
                  <a:lnTo>
                    <a:pt x="6411831" y="138656"/>
                  </a:lnTo>
                  <a:lnTo>
                    <a:pt x="6392789" y="93547"/>
                  </a:lnTo>
                  <a:lnTo>
                    <a:pt x="6363255" y="55324"/>
                  </a:lnTo>
                  <a:lnTo>
                    <a:pt x="6325032" y="25790"/>
                  </a:lnTo>
                  <a:lnTo>
                    <a:pt x="6279923" y="6748"/>
                  </a:lnTo>
                  <a:lnTo>
                    <a:pt x="622973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object 5"/>
            <p:cNvSpPr/>
            <p:nvPr/>
          </p:nvSpPr>
          <p:spPr>
            <a:xfrm>
              <a:off x="2962910" y="113029"/>
              <a:ext cx="6418580" cy="1132840"/>
            </a:xfrm>
            <a:custGeom>
              <a:avLst/>
              <a:gdLst/>
              <a:ahLst/>
              <a:cxnLst/>
              <a:rect l="l" t="t" r="r" b="b"/>
              <a:pathLst>
                <a:path w="6418580" h="1132840">
                  <a:moveTo>
                    <a:pt x="0" y="188849"/>
                  </a:moveTo>
                  <a:lnTo>
                    <a:pt x="6748" y="138656"/>
                  </a:lnTo>
                  <a:lnTo>
                    <a:pt x="25790" y="93547"/>
                  </a:lnTo>
                  <a:lnTo>
                    <a:pt x="55324" y="55324"/>
                  </a:lnTo>
                  <a:lnTo>
                    <a:pt x="93547" y="25790"/>
                  </a:lnTo>
                  <a:lnTo>
                    <a:pt x="138656" y="6748"/>
                  </a:lnTo>
                  <a:lnTo>
                    <a:pt x="188848" y="0"/>
                  </a:lnTo>
                  <a:lnTo>
                    <a:pt x="6229731" y="0"/>
                  </a:lnTo>
                  <a:lnTo>
                    <a:pt x="6279923" y="6748"/>
                  </a:lnTo>
                  <a:lnTo>
                    <a:pt x="6325032" y="25790"/>
                  </a:lnTo>
                  <a:lnTo>
                    <a:pt x="6363255" y="55324"/>
                  </a:lnTo>
                  <a:lnTo>
                    <a:pt x="6392789" y="93547"/>
                  </a:lnTo>
                  <a:lnTo>
                    <a:pt x="6411831" y="138656"/>
                  </a:lnTo>
                  <a:lnTo>
                    <a:pt x="6418580" y="188849"/>
                  </a:lnTo>
                  <a:lnTo>
                    <a:pt x="6418580" y="943991"/>
                  </a:lnTo>
                  <a:lnTo>
                    <a:pt x="6411831" y="994183"/>
                  </a:lnTo>
                  <a:lnTo>
                    <a:pt x="6392789" y="1039292"/>
                  </a:lnTo>
                  <a:lnTo>
                    <a:pt x="6363255" y="1077515"/>
                  </a:lnTo>
                  <a:lnTo>
                    <a:pt x="6325032" y="1107049"/>
                  </a:lnTo>
                  <a:lnTo>
                    <a:pt x="6279923" y="1126091"/>
                  </a:lnTo>
                  <a:lnTo>
                    <a:pt x="6229731" y="1132840"/>
                  </a:lnTo>
                  <a:lnTo>
                    <a:pt x="188848" y="1132840"/>
                  </a:lnTo>
                  <a:lnTo>
                    <a:pt x="138656" y="1126091"/>
                  </a:lnTo>
                  <a:lnTo>
                    <a:pt x="93547" y="1107049"/>
                  </a:lnTo>
                  <a:lnTo>
                    <a:pt x="55324" y="1077515"/>
                  </a:lnTo>
                  <a:lnTo>
                    <a:pt x="25790" y="1039292"/>
                  </a:lnTo>
                  <a:lnTo>
                    <a:pt x="6748" y="994183"/>
                  </a:lnTo>
                  <a:lnTo>
                    <a:pt x="0" y="943991"/>
                  </a:lnTo>
                  <a:lnTo>
                    <a:pt x="0" y="18884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3060" y="955040"/>
              <a:ext cx="6394449" cy="1659889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571604" y="357166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№123 « Гармония» комбинированного вида г.Орска»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61436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Орск, 2026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GigaChat</a:t>
            </a:r>
            <a:r>
              <a:rPr lang="ru-RU" sz="3600" b="1" spc="-1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генератор</a:t>
            </a:r>
            <a:r>
              <a:rPr lang="ru-RU" sz="3600" b="1" spc="-1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1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текста</a:t>
            </a:r>
            <a:r>
              <a:rPr lang="ru-RU" sz="3600" b="1" spc="-114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spc="-14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изображений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330" y="142852"/>
            <a:ext cx="1846579" cy="1849120"/>
          </a:xfrm>
          <a:prstGeom prst="rect">
            <a:avLst/>
          </a:prstGeom>
        </p:spPr>
      </p:pic>
      <p:pic>
        <p:nvPicPr>
          <p:cNvPr id="18434" name="Picture 2" descr="https://avatars.mds.yandex.net/i?id=3077fb2e1db98e6a89eda05de833e2cd_l-571459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14282" y="142852"/>
            <a:ext cx="1428760" cy="141504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5260" y="3429000"/>
            <a:ext cx="1460893" cy="324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676" y="3429000"/>
            <a:ext cx="1459265" cy="324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185736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Бесплатная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Сбера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Может создавать тексты в разных форматах: письмо, научный доклад, сказка и т. 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GigaChat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оказалась лаконичнее других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написании стихотворения.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215238" cy="1154098"/>
          </a:xfrm>
        </p:spPr>
        <p:txBody>
          <a:bodyPr>
            <a:normAutofit/>
          </a:bodyPr>
          <a:lstStyle/>
          <a:p>
            <a:r>
              <a:rPr lang="ru-RU" sz="3600" b="1" i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ChatGPT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43042" cy="1571636"/>
          </a:xfrm>
          <a:prstGeom prst="rect">
            <a:avLst/>
          </a:prstGeom>
        </p:spPr>
      </p:pic>
      <p:pic>
        <p:nvPicPr>
          <p:cNvPr id="1026" name="Picture 2" descr="Chat GPT купить подписку в России - удобные способы оплаты GPT-5 в 2025"/>
          <p:cNvPicPr>
            <a:picLocks noChangeAspect="1" noChangeArrowheads="1"/>
          </p:cNvPicPr>
          <p:nvPr/>
        </p:nvPicPr>
        <p:blipFill>
          <a:blip r:embed="rId3"/>
          <a:srcRect l="6415" r="63114"/>
          <a:stretch>
            <a:fillRect/>
          </a:stretch>
        </p:blipFill>
        <p:spPr bwMode="auto">
          <a:xfrm>
            <a:off x="214282" y="142852"/>
            <a:ext cx="1615023" cy="1428760"/>
          </a:xfrm>
          <a:prstGeom prst="rect">
            <a:avLst/>
          </a:prstGeom>
          <a:noFill/>
        </p:spPr>
      </p:pic>
      <p:pic>
        <p:nvPicPr>
          <p:cNvPr id="5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4357694"/>
            <a:ext cx="3981480" cy="20961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4876" y="4357694"/>
            <a:ext cx="3940490" cy="20716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178592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работать в диалоговом режиме, поддерживать запросы на русском языке. Давать ответы на вопросы — бот формирует ответы, учитывая контекст запроса.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Создавать или перефразировать текстовый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например, создавать статьи, стихи, посты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соцсетей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сценарии, электронные письма и рассказы на заданные темы.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Педагога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500198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3143272" cy="25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143380"/>
            <a:ext cx="1747835" cy="249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1643050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Нейросеть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педагогов, поможет вам: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Составить планы занятия и конспекты.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изображения для презентаций и стендов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актуальную информацию в интернете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Разработать задания и тесты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Подготовить материалы для воспитательной работы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https://sun9-32.userapi.com/s/v1/ig2/3lFpFVNdMfV8Pz0qlQsKMAO6Umkq9r7mN4pfI90M14Cuvq2_FdPsvXFXvZNIIWsWwFVWvHB2zoTkStILWkhDwCHa.jpg?quality=95&amp;as=32x32,48x48,72x72,108x108,160x160,240x240,360x360,480x480,540x540,640x640,720x720,1024x1024&amp;from=bu&amp;cs=1024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2520000" cy="2520000"/>
          </a:xfrm>
          <a:prstGeom prst="rect">
            <a:avLst/>
          </a:prstGeom>
          <a:noFill/>
        </p:spPr>
      </p:pic>
      <p:pic>
        <p:nvPicPr>
          <p:cNvPr id="7173" name="Picture 5" descr="C:\Users\Татьяна\Downloads\qrcod_bpd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14290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Gamma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929066"/>
            <a:ext cx="3862388" cy="277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525580" cy="15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Gamma AI Review 2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773219" cy="99197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7158" y="1500174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оставлять структуру презентации и генерировать слайды.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Gamma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 готовых шаблонов презентаций, которые можно править в зависимости от контекста.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Можно сгенерировать презентацию с нуля или использовать готовые шаблоны.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В презентации можно вставлять диаграммы, картинки, видео.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Есть чат-бот, который помогает редактировать презентации.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Можно скачать презентации в форматах PDF и PPTX.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Сократик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572008"/>
            <a:ext cx="2500308" cy="199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AutoShape 2" descr="Уникальные презентации за минуту онлайн | Сократ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Уникальные презентации за минуту онлайн | Сократ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cdn4.telesco.pe/file/o-zW1xZKBME2HcjXgIFNNH_FBXtb4bYGSy4gmBC-115Y0diXLh-jjLbZoV7--QUquuKOIvTrWHn_Fu02TD9FBd5-qzbxd7MvMMyhGJgfSkP3OimcB1K0g4ZsW7dva_7BYi-2ZdjACJLf4LlDgsunSEg_eSCLkQzFH0lWREDrXV4oLeNt3vQxxpgcKoMnpZRVacWgh16sReF_AeTek8vznEgRDHUY9LaVyQ-Vq8zGNTOuhOcuvxY35t2vP0f5fYHKzCsyIYJSzS84VUXiySozElx1IbrFHECyhmDKKVuRIazLhAOi9dp1Bt-noABlpsQFHhgeRRagjyxpdg6XDB_9p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119174" cy="1119175"/>
          </a:xfrm>
          <a:prstGeom prst="rect">
            <a:avLst/>
          </a:prstGeom>
          <a:noFill/>
        </p:spPr>
      </p:pic>
      <p:pic>
        <p:nvPicPr>
          <p:cNvPr id="4105" name="Picture 9" descr="C:\Users\Татьяна\Downloads\qrcod_bpd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42852"/>
            <a:ext cx="1440000" cy="1440000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28596" y="1357298"/>
            <a:ext cx="84296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Нейросеть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Сократик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онлайн-сервис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создания презентаций с использованием искусственного интеллекта. Возможности: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Автоматическая генерация по краткому описанию, плану или загруженному документу.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Интеллектуальный подбор дизайна: шрифтов, иллюстраций, графиков и таблиц.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Настройка под аудиторию — можно указать целевую группу и автора перед созданием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Гибкое редактирование — вручную или с помощью ИИ-помощника, который предложит новые слайды и изображения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Генерация текста для выступления — можно получить готовую речь, соответствующую презентации.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686568" cy="796908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Татьяна\Downloads\qr-co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40000" cy="1440000"/>
          </a:xfrm>
          <a:prstGeom prst="rect">
            <a:avLst/>
          </a:prstGeom>
          <a:noFill/>
        </p:spPr>
      </p:pic>
      <p:pic>
        <p:nvPicPr>
          <p:cNvPr id="30724" name="Picture 4" descr="InShot - AI Video Editor - Ratings and Reviews"/>
          <p:cNvPicPr>
            <a:picLocks noChangeAspect="1" noChangeArrowheads="1"/>
          </p:cNvPicPr>
          <p:nvPr/>
        </p:nvPicPr>
        <p:blipFill>
          <a:blip r:embed="rId3"/>
          <a:srcRect l="30435" t="12431" r="30434" b="12983"/>
          <a:stretch>
            <a:fillRect/>
          </a:stretch>
        </p:blipFill>
        <p:spPr bwMode="auto">
          <a:xfrm>
            <a:off x="214282" y="214290"/>
            <a:ext cx="1071570" cy="1071570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00034" y="1571612"/>
            <a:ext cx="76438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InShot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использует функции искусственного интеллекта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нейросети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для редактирования видео и фото. Это мобильный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видеоредактор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фоторедактор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упором на быстрый монтаж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соцсетей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нужна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ревратить сырой материал или сгенерированные ИИ заготовки в законченное произведение, которое несёт личность автора. Например, можно создать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 ИИ, а потом оживить его в мобильном редакторе.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21918"/>
            <a:ext cx="3500462" cy="26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 descr="https://sun9-74.userapi.com/s/v1/ig2/uTC4mbfXlJVSNTlX-7iKmrzLGWQRmadCvpH10XhvsZVe9EZsY9CzBFBxJuc4Ews4wA9YtgE5wkgdLhc4Hr3u1cNR.jpg?quality=95&amp;as=32x32,48x48,72x72,108x108,160x160,240x240,360x360,480x480,540x540,640x640,720x720,1080x1080,1280x1280,1440x1440,1920x1920&amp;from=bu&amp;u=pPfCRkNVpSRmKA0GUUfJdi91zBDVEIiUe5aD_tKZejM&amp;cs=640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14752"/>
            <a:ext cx="2639986" cy="2639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cs typeface="Calibri"/>
              </a:rPr>
              <a:t>Songly</a:t>
            </a:r>
            <a:r>
              <a:rPr lang="ru-RU" sz="3200" b="1" spc="-90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Calibri"/>
              </a:rPr>
              <a:t>Gift</a:t>
            </a:r>
            <a:r>
              <a:rPr lang="ru-RU" sz="3200" b="1" spc="-60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cs typeface="Calibri"/>
              </a:rPr>
              <a:t>генератор</a:t>
            </a:r>
            <a:r>
              <a:rPr lang="ru-RU" sz="3200" b="1" spc="-75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cs typeface="Calibri"/>
              </a:rPr>
              <a:t>песен,</a:t>
            </a:r>
            <a:br>
              <a:rPr lang="ru-RU" sz="3200" b="1" dirty="0" smtClean="0">
                <a:solidFill>
                  <a:schemeClr val="tx2"/>
                </a:solidFill>
                <a:cs typeface="Calibri"/>
              </a:rPr>
            </a:br>
            <a:r>
              <a:rPr lang="ru-RU" sz="3200" b="1" spc="-75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cs typeface="Calibri"/>
              </a:rPr>
              <a:t>стихов</a:t>
            </a:r>
            <a:r>
              <a:rPr lang="ru-RU" sz="3200" b="1" spc="-70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cs typeface="Calibri"/>
              </a:rPr>
              <a:t>и</a:t>
            </a:r>
            <a:r>
              <a:rPr lang="ru-RU" sz="3200" b="1" spc="-80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3200" b="1" spc="-10" dirty="0" smtClean="0">
                <a:solidFill>
                  <a:schemeClr val="tx2"/>
                </a:solidFill>
                <a:cs typeface="Calibri"/>
              </a:rPr>
              <a:t>поздравлений</a:t>
            </a:r>
            <a:endParaRPr lang="ru-RU" sz="3200" dirty="0">
              <a:solidFill>
                <a:schemeClr val="tx2"/>
              </a:solidFill>
            </a:endParaRPr>
          </a:p>
        </p:txBody>
      </p:sp>
      <p:grpSp>
        <p:nvGrpSpPr>
          <p:cNvPr id="3" name="object 7"/>
          <p:cNvGrpSpPr/>
          <p:nvPr/>
        </p:nvGrpSpPr>
        <p:grpSpPr>
          <a:xfrm>
            <a:off x="500034" y="142852"/>
            <a:ext cx="8501122" cy="1571636"/>
            <a:chOff x="3628050" y="-301086"/>
            <a:chExt cx="8858279" cy="1849120"/>
          </a:xfrm>
        </p:grpSpPr>
        <p:pic>
          <p:nvPicPr>
            <p:cNvPr id="4" name="object 8"/>
            <p:cNvPicPr/>
            <p:nvPr/>
          </p:nvPicPr>
          <p:blipFill>
            <a:blip r:embed="rId2" cstate="print"/>
            <a:srcRect l="5698" t="4378" r="77208" b="76650"/>
            <a:stretch>
              <a:fillRect/>
            </a:stretch>
          </p:blipFill>
          <p:spPr>
            <a:xfrm>
              <a:off x="3628050" y="-301086"/>
              <a:ext cx="1214446" cy="1330873"/>
            </a:xfrm>
            <a:prstGeom prst="rect">
              <a:avLst/>
            </a:prstGeom>
          </p:spPr>
        </p:pic>
        <p:pic>
          <p:nvPicPr>
            <p:cNvPr id="5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9750" y="-301086"/>
              <a:ext cx="1846579" cy="1849120"/>
            </a:xfrm>
            <a:prstGeom prst="rect">
              <a:avLst/>
            </a:prstGeom>
          </p:spPr>
        </p:pic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643050"/>
            <a:ext cx="82868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ейросеть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генерации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персонализированных песен, стихов и поздравлений. Он подходит для создания музыкальных композиций для разных поводов: праздников, дней рождения и других.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создания трека: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Пользователю предлагается ввести детали.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выбрать музыкальный стиль из множества доступных вариантов (поп, рок, джаз, акустика и другие) и тип вокала.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Нейросеть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обрабатывает запрос в течение нескольких минут и предлагает две уникальные версии песни, из которых можно выбрать лучшую.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sun9-72.userapi.com/s/v1/ig2/OPdsf74qOvF9naSvEJBY37F2SHuXqTho15Rb0s5ubaLvMpECB4r9yjUHaLpGHzpYN-u2k4gTWTe1oRXvIrvV7bNu.jpg?quality=95&amp;as=32x71,48x107,72x160,108x240,160x356,240x533,360x800,480x1067,540x1200,640x1422,720x1600,1080x2400&amp;from=bu&amp;cs=10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14818"/>
            <a:ext cx="1100589" cy="2445752"/>
          </a:xfrm>
          <a:prstGeom prst="rect">
            <a:avLst/>
          </a:prstGeom>
          <a:noFill/>
        </p:spPr>
      </p:pic>
      <p:pic>
        <p:nvPicPr>
          <p:cNvPr id="3077" name="Picture 5" descr="https://sun9-36.userapi.com/s/v1/ig2/bXpWYMR9t9Tfhmeei6wS9-RjUvugFndOpoz8ILAxQEmeDFbLAkWt_i3ewYju0ERGwmK9Oblh-pcQl_RxWFTrvf6Y.jpg?quality=95&amp;as=32x71,48x107,72x160,108x240,160x356,240x533,360x800,480x1067,540x1200,640x1422,720x1600,1080x2400&amp;from=bu&amp;cs=1080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1092991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образом, применение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работе воспитателя повышает продуктивность, улучшает качество взаимодействия с детьми и родителями, а также создает условия для реализации индивидуального подхода к каждому воспитаннику.</a:t>
            </a:r>
            <a:r>
              <a:rPr lang="ru-RU" sz="2800" dirty="0" smtClean="0"/>
              <a:t>  </a:t>
            </a:r>
            <a:endParaRPr lang="ru-RU" sz="2800" dirty="0"/>
          </a:p>
        </p:txBody>
      </p:sp>
      <p:pic>
        <p:nvPicPr>
          <p:cNvPr id="2050" name="Picture 2" descr="https://sun9-33.userapi.com/s/v1/ig2/ZKth2cXTsNZRvXOccSb8zFA5nEXvfZ0oahDV2RQSpSaGx3IC2PBiDdmU6tIT2tTvJ5GhIiFkBwBYcyq68SxRsCT4.jpg?quality=95&amp;as=32x32,48x48,72x72,108x108,160x160,240x240,360x360,480x480,540x540,640x640,720x720,1024x1024&amp;from=bu&amp;cs=1024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43182"/>
            <a:ext cx="3957190" cy="3957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4000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са́дике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поко́й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откры́лся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друго́й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па́ртами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сиди́м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монито́ры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гляди́м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ска́зку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сочини́ть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Малыше́й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удиви́ть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си́ла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рабо́та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приноси́ла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Ра́дость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нам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вдохнове́нье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дела́х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вознагражде́нье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429124" y="500042"/>
            <a:ext cx="45005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Генери́руем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карти́нки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чудо-паути́нки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заня́тий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мину́ту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де́тям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ую́ту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успе́ем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смо́жем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Интелле́кт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нам в том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помо́жет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Припев: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Нейросе́ти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это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си́ла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приноси́ла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Ра́дость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нам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вдохнове́нье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дела́х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вознагражде́нье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с техникой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дружи́ть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де́тям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дари́ть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b="1" spc="-7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lang="ru-RU" b="1" spc="-7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b="1" spc="-6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spc="-6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b="1" spc="-6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b="1" spc="-6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работают?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928590"/>
            <a:ext cx="7358114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280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8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искусственные</a:t>
            </a:r>
            <a:r>
              <a:rPr lang="ru-RU" sz="28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системы,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sz="28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учатся</a:t>
            </a:r>
            <a:r>
              <a:rPr lang="ru-RU" sz="28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ru-RU" sz="28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ru-RU" sz="28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lang="ru-RU" sz="28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генерировать</a:t>
            </a:r>
            <a:r>
              <a:rPr lang="ru-RU" sz="2800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текст,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91770" algn="just">
              <a:lnSpc>
                <a:spcPct val="1501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обрабатывать</a:t>
            </a:r>
            <a:r>
              <a:rPr lang="ru-RU" sz="28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изображения,</a:t>
            </a:r>
            <a:r>
              <a:rPr lang="ru-RU" sz="28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анализировать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28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lang="ru-RU" sz="28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создавать</a:t>
            </a:r>
            <a:r>
              <a:rPr lang="ru-RU" sz="28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музыку.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28926" y="1785926"/>
            <a:ext cx="3214710" cy="221457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endParaRPr lang="ru-RU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3429000"/>
            <a:ext cx="3071834" cy="200026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Индивидуаь-ный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72198" y="3286124"/>
            <a:ext cx="2928958" cy="200026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</a:p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5500694" y="142852"/>
            <a:ext cx="3214710" cy="207170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</a:t>
            </a:r>
          </a:p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071678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3200" spc="-5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3200" spc="-5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помогут</a:t>
            </a:r>
            <a:r>
              <a:rPr lang="ru-RU" sz="3200" spc="-6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spc="-6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ru-RU" sz="3200" spc="-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spc="-6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детьми?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4348" y="142852"/>
            <a:ext cx="3143272" cy="185738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</a:p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занятий и</a:t>
            </a:r>
          </a:p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000760" y="2143116"/>
            <a:ext cx="613659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285984" y="2071678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43636" y="3143248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428860" y="3286124"/>
            <a:ext cx="57149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3071802" y="4714860"/>
            <a:ext cx="3357586" cy="200028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Игровые </a:t>
            </a:r>
          </a:p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</a:p>
          <a:p>
            <a:pPr marL="528320" indent="-515620" algn="ctr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4357686" y="435769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285728"/>
            <a:ext cx="4786346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3600" spc="-3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3600" spc="-3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помогут</a:t>
            </a:r>
            <a:r>
              <a:rPr lang="ru-RU" sz="3600" spc="-3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1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педагогу?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928802"/>
            <a:ext cx="314327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Экономия</a:t>
            </a:r>
            <a:r>
              <a:rPr lang="ru-RU" sz="3200" spc="-6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sz="3200" spc="-8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4357694"/>
            <a:ext cx="314327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Креатив-ность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57686" y="4357694"/>
            <a:ext cx="314327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200" spc="-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digital-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навыков</a:t>
            </a:r>
            <a:r>
              <a:rPr lang="ru-RU" sz="3200" spc="-7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5008" y="1928802"/>
            <a:ext cx="3143272" cy="1857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Персонали-зация</a:t>
            </a:r>
            <a:r>
              <a:rPr lang="ru-RU" spc="-50" dirty="0" smtClean="0">
                <a:solidFill>
                  <a:schemeClr val="tx2"/>
                </a:solidFill>
                <a:cs typeface="Calibri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0" name="Прямая со стрелкой 9"/>
          <p:cNvCxnSpPr>
            <a:endCxn id="8" idx="1"/>
          </p:cNvCxnSpPr>
          <p:nvPr/>
        </p:nvCxnSpPr>
        <p:spPr>
          <a:xfrm>
            <a:off x="5286380" y="1357298"/>
            <a:ext cx="888950" cy="843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536149" y="2393149"/>
            <a:ext cx="300039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428860" y="2428868"/>
            <a:ext cx="321471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750331" y="1393017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Этика и безопасность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1928802"/>
            <a:ext cx="3214710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Конфедеци-альность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86380" y="2000240"/>
            <a:ext cx="314327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488" y="4500570"/>
            <a:ext cx="314327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Авторское право и честность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285728"/>
            <a:ext cx="4786346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Нейросети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928802"/>
            <a:ext cx="3571900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создания изображения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4357694"/>
            <a:ext cx="385765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создания презентаций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57686" y="4357694"/>
            <a:ext cx="4143404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создания видео и аудио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2066" y="1928802"/>
            <a:ext cx="3929090" cy="1857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написания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текстов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357818" y="150017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357554" y="2428868"/>
            <a:ext cx="314327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85984" y="2428868"/>
            <a:ext cx="321471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750331" y="1393017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Playground AI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l="2514" t="6730" r="3910" b="42789"/>
          <a:stretch>
            <a:fillRect/>
          </a:stretch>
        </p:blipFill>
        <p:spPr bwMode="auto">
          <a:xfrm>
            <a:off x="1928793" y="4357694"/>
            <a:ext cx="52991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Playground AI"/>
          <p:cNvPicPr>
            <a:picLocks noChangeAspect="1" noChangeArrowheads="1"/>
          </p:cNvPicPr>
          <p:nvPr/>
        </p:nvPicPr>
        <p:blipFill>
          <a:blip r:embed="rId3"/>
          <a:srcRect r="48595"/>
          <a:stretch>
            <a:fillRect/>
          </a:stretch>
        </p:blipFill>
        <p:spPr bwMode="auto">
          <a:xfrm>
            <a:off x="571472" y="142852"/>
            <a:ext cx="1984651" cy="1143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Playground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многофункциональная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онлайн-платформа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позволяет создавать и гибко редактировать изображения с помощью искусственного интеллекта. Доступность, интуитивно понятный интерфейс и богатый набор функций позволяют людям, независимо от их уровня подготовки, работать с графикой для различных целей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072098" cy="78581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Шедеврум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38" t="11069" r="16717" b="11453"/>
          <a:stretch/>
        </p:blipFill>
        <p:spPr bwMode="auto">
          <a:xfrm>
            <a:off x="142844" y="142852"/>
            <a:ext cx="1625904" cy="175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7" r="10645" b="11643"/>
          <a:stretch>
            <a:fillRect/>
          </a:stretch>
        </p:blipFill>
        <p:spPr bwMode="auto">
          <a:xfrm>
            <a:off x="7000892" y="142852"/>
            <a:ext cx="2000264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sun9-61.userapi.com/s/v1/ig2/8aoLMqhgUe64gtKot9f0-v4iLPmEQV-2a0KtraXIXxEkqYMNFDHclVzBke5UY1rV6ESRywJxOSH6AMft_KFz6RKu.jpg?quality=95&amp;as=32x71,48x107,72x160,108x240,160x356,240x533,360x800,480x1067,540x1200,640x1422,720x1600,1080x2400&amp;from=bu&amp;cs=10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571876"/>
            <a:ext cx="1385298" cy="3078439"/>
          </a:xfrm>
          <a:prstGeom prst="rect">
            <a:avLst/>
          </a:prstGeom>
          <a:noFill/>
        </p:spPr>
      </p:pic>
      <p:sp>
        <p:nvSpPr>
          <p:cNvPr id="9220" name="AutoShape 4" descr="https://sun9-30.userapi.com/s/v1/ig2/17Bv8PQLY3CoVVi5MqS6jDd2BDPW_FVkYtjrYupjE8832OtxdjJo6Kr2Ii0WYPMBH-cmsAxw8t--y2ediENvODCq.jpg?quality=95&amp;as=32x71,48x107,72x160,108x240,160x356,240x533,360x800,480x1067,540x1200,640x1422,720x1600,1080x2400&amp;from=bu&amp;cs=108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sun9-30.userapi.com/s/v1/ig2/17Bv8PQLY3CoVVi5MqS6jDd2BDPW_FVkYtjrYupjE8832OtxdjJo6Kr2Ii0WYPMBH-cmsAxw8t--y2ediENvODCq.jpg?quality=95&amp;as=32x71,48x107,72x160,108x240,160x356,240x533,360x800,480x1067,540x1200,640x1422,720x1600,1080x2400&amp;from=bu&amp;cs=1080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643314"/>
            <a:ext cx="1357322" cy="30162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2000240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Шедеврум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сервис от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Яндекса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который позволяет генерировать изображения, видео и текст на основе технологий искусственного интеллекта. Работает на основе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YandexART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YandexGPT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9" name="Рисунок 8" descr="QhCgJ_MRp4A87C506-2DwmgmicmRSSuN2ZL4BQLip0XTZsw8exkCL6VZGSm7mphCE3o0vjFLauOmj4yXvH3dfyJ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571876"/>
            <a:ext cx="1414462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«Алиса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4410" t="11409" r="77951" b="80157"/>
          <a:stretch>
            <a:fillRect/>
          </a:stretch>
        </p:blipFill>
        <p:spPr bwMode="auto">
          <a:xfrm>
            <a:off x="214282" y="142852"/>
            <a:ext cx="1643074" cy="17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7126" y="357166"/>
            <a:ext cx="15359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https://sun9-63.userapi.com/s/v1/ig2/Vf1OwmXEbmL7yT96jCHjD8X9W9rVGNEL2iGsskrE4AmKvJSJBXy31y6fx91IyL47RrzeU6NLGNIZcfo8_lD8FLoz.jpg?quality=95&amp;as=32x71,48x107,72x160,108x240,160x356,240x533,360x800,480x1067,540x1200,640x1422,720x1600,1080x2400&amp;from=bu&amp;cs=10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429000"/>
            <a:ext cx="1394970" cy="3099934"/>
          </a:xfrm>
          <a:prstGeom prst="rect">
            <a:avLst/>
          </a:prstGeom>
          <a:noFill/>
        </p:spPr>
      </p:pic>
      <p:sp>
        <p:nvSpPr>
          <p:cNvPr id="7173" name="AutoShape 5" descr="https://sun9-23.userapi.com/s/v1/ig2/t0VAyaInMmV9TFx7rGwQBIe68wyCcB-CJxO7KtcK7tdEWmrUtq8Zc55X88VpL3iO6362_OVFP1ZMrmENrlMsiUhR.jpg?quality=95&amp;as=32x71,48x107,72x160,108x240,160x356,240x533,360x800,480x1067,540x1200,640x1422,720x1600,1080x2400&amp;from=bu&amp;cs=108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AutoShape 7" descr="https://sun9-23.userapi.com/s/v1/ig2/t0VAyaInMmV9TFx7rGwQBIe68wyCcB-CJxO7KtcK7tdEWmrUtq8Zc55X88VpL3iO6362_OVFP1ZMrmENrlMsiUhR.jpg?quality=95&amp;as=32x71,48x107,72x160,108x240,160x356,240x533,360x800,480x1067,540x1200,640x1422,720x1600,1080x2400&amp;from=bu&amp;cs=108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 r="3631" b="3875"/>
          <a:stretch>
            <a:fillRect/>
          </a:stretch>
        </p:blipFill>
        <p:spPr bwMode="auto">
          <a:xfrm>
            <a:off x="3286116" y="3429000"/>
            <a:ext cx="14287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200024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Яндекса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бесплатно может писать  и обрабатывать тексты, предлагать идеи для создания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Алиса умеет сочинять стихи и писать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9-21.userapi.com/s/v1/ig2/t0FXbYwL7QDwQo_WrOzvoRpI_00tM19n9sNAdI0PEovcn8Ap9D6BagX9ItOISCYVAfbWL3ZlNAsd7b4XspziHHDz.jpg?quality=95&amp;as=32x71,48x107,72x160,108x240,160x356,240x533,360x800,480x1067,540x1200,640x1422,720x1600,1080x2400&amp;from=bu&amp;cs=1080x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429000"/>
            <a:ext cx="1394749" cy="3099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439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НЕЙРОСЕТИ В РАБОТЕ ПЕДАГОГА ДЕТСКОГО САДА</vt:lpstr>
      <vt:lpstr>Что такое нейросети и как они работают?</vt:lpstr>
      <vt:lpstr>Слайд 3</vt:lpstr>
      <vt:lpstr>Слайд 4</vt:lpstr>
      <vt:lpstr>Этика и безопасность</vt:lpstr>
      <vt:lpstr>Слайд 6</vt:lpstr>
      <vt:lpstr>Нейросеть «Playground AI»</vt:lpstr>
      <vt:lpstr>Нейросеть «Шедеврум»</vt:lpstr>
      <vt:lpstr>Нейросеть «Алиса AI»</vt:lpstr>
      <vt:lpstr>GigaChat генератор  текста и изображений</vt:lpstr>
      <vt:lpstr>Нейросеть  ChatGPT </vt:lpstr>
      <vt:lpstr>Нейросеть Педагога</vt:lpstr>
      <vt:lpstr>Нейросеть Gamma</vt:lpstr>
      <vt:lpstr>Нейросеть  «Сократик»</vt:lpstr>
      <vt:lpstr>Нейросеть «Inshot»</vt:lpstr>
      <vt:lpstr>Songly Gift генератор песен,  стихов и поздравлений</vt:lpstr>
      <vt:lpstr>Слайд 17</vt:lpstr>
      <vt:lpstr>Слайд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“Права ребёнка - обязанности родителей”  </dc:title>
  <dc:creator>Татьяна</dc:creator>
  <cp:lastModifiedBy>Татьяна</cp:lastModifiedBy>
  <cp:revision>35</cp:revision>
  <dcterms:created xsi:type="dcterms:W3CDTF">2021-02-24T16:05:36Z</dcterms:created>
  <dcterms:modified xsi:type="dcterms:W3CDTF">2026-02-23T15:19:16Z</dcterms:modified>
</cp:coreProperties>
</file>