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505651ea-011b-5ffd-9a27-83580c0b4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383" y="0"/>
            <a:ext cx="10302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ОРЕНБУРГСКАЯ ОБЛАСТЬ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7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мпьютер\Desktop\w1zgr3xeik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6632"/>
            <a:ext cx="1056117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9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мпьютер\Desktop\iY22ufWrF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20"/>
            <a:ext cx="8856984" cy="68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7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мпьютер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60648"/>
            <a:ext cx="1004460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9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ьютер\Desktop\scale_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735" y="332656"/>
            <a:ext cx="10297144" cy="60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1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мпьютер\Desktop\foto-region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040" y="225543"/>
            <a:ext cx="95910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5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ьютер\Desktop\e320dcc5d6dc353320a885ddaf98fc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8680"/>
            <a:ext cx="9663056" cy="54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6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ьютер\Desktop\image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6632"/>
            <a:ext cx="1042351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5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ьютер\Desktop\eyguhil10mos0ocoos8084sokwgk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26"/>
            <a:ext cx="9144000" cy="60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мпьютер\Desktop\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" y="188640"/>
            <a:ext cx="950937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4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мпьютер\Desktop\6639e6d9-0d6b-11e8-a776-904f4f18021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23" y="32094"/>
            <a:ext cx="9898311" cy="68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0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мпьютер\Desktop\скважины ле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829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6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Компьютер\Desktop\1650685407_33-vsegda-pomnim-com-p-sosnovii-bor-buzuluk-fot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0593"/>
            <a:ext cx="907300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4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мпьютер\Desktop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255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3</cp:revision>
  <dcterms:created xsi:type="dcterms:W3CDTF">2024-09-20T11:09:19Z</dcterms:created>
  <dcterms:modified xsi:type="dcterms:W3CDTF">2024-09-20T11:39:39Z</dcterms:modified>
</cp:coreProperties>
</file>