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318" r:id="rId4"/>
    <p:sldId id="319" r:id="rId5"/>
    <p:sldId id="331" r:id="rId6"/>
    <p:sldId id="325" r:id="rId7"/>
    <p:sldId id="326" r:id="rId8"/>
    <p:sldId id="330" r:id="rId9"/>
    <p:sldId id="320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98B2-A3B9-4601-9288-12DBF005643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98B2-A3B9-4601-9288-12DBF005643A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9900-1FBD-4324-A6A0-A5DD2551E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Родительское собрание: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«Семейные традиции.</a:t>
            </a:r>
            <a:b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год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7415242" cy="2138362"/>
          </a:xfrm>
        </p:spPr>
        <p:txBody>
          <a:bodyPr>
            <a:normAutofit fontScale="25000" lnSpcReduction="20000"/>
          </a:bodyPr>
          <a:lstStyle/>
          <a:p>
            <a:endParaRPr lang="ru-RU" sz="4500" dirty="0" smtClean="0">
              <a:solidFill>
                <a:schemeClr val="tx1"/>
              </a:solidFill>
            </a:endParaRPr>
          </a:p>
          <a:p>
            <a:endParaRPr lang="ru-RU" sz="9600" b="1" i="1" dirty="0" smtClean="0">
              <a:solidFill>
                <a:schemeClr val="tx2"/>
              </a:solidFill>
            </a:endParaRPr>
          </a:p>
          <a:p>
            <a:pPr algn="r"/>
            <a:endParaRPr lang="ru-RU" sz="9600" b="1" i="1" dirty="0" smtClean="0">
              <a:solidFill>
                <a:schemeClr val="tx2"/>
              </a:solidFill>
            </a:endParaRPr>
          </a:p>
          <a:p>
            <a:pPr algn="r"/>
            <a:endParaRPr lang="ru-RU" sz="9600" dirty="0" smtClean="0">
              <a:solidFill>
                <a:schemeClr val="tx2"/>
              </a:solidFill>
            </a:endParaRPr>
          </a:p>
          <a:p>
            <a:r>
              <a:rPr lang="ru-RU" sz="96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ru-RU" sz="9600" dirty="0" smtClean="0">
                <a:solidFill>
                  <a:schemeClr val="tx2"/>
                </a:solidFill>
              </a:rPr>
              <a:t>  </a:t>
            </a:r>
          </a:p>
          <a:p>
            <a:endParaRPr lang="ru-RU" sz="9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Орск 2024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 автономное учреждение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№123 « Гармония» комбинированного вида г.Орска»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1428736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571744"/>
            <a:ext cx="7879016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501122" cy="5786478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ru-RU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6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Повестка: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Семейные традиции</a:t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Косягина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Т.Н.,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Традиции на каждый день</a:t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Петрунина Я. А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Мастер – класс для родителей «Новогодняя игрушка»</a:t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Косягина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Т.Н.,                           </a:t>
            </a:r>
            <a:b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Учитель-логопед: Петрунина Я. А.</a:t>
            </a:r>
            <a:b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Отчет о деятельности родительского комитета за I квартал, ориентиры работы на II квартал.</a:t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родительского комитета: Логинова Н.К.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29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786842" cy="3143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«Традиция»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переводится с латинского, как «передача», «преемственность». В каждой семье свои сокровищницы традиций, которые как «кованые сундуки с приданым» передаются из поколения в поколение.</a:t>
            </a:r>
          </a:p>
          <a:p>
            <a:endParaRPr lang="ru-RU" dirty="0"/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14752"/>
            <a:ext cx="4327461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7706760" cy="43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86cd25b096c5a200a1baa0f7e704c837_h-112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424"/>
          <a:stretch>
            <a:fillRect/>
          </a:stretch>
        </p:blipFill>
        <p:spPr>
          <a:xfrm>
            <a:off x="285720" y="1428736"/>
            <a:ext cx="3951288" cy="373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700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l="9302" r="20004"/>
          <a:stretch>
            <a:fillRect/>
          </a:stretch>
        </p:blipFill>
        <p:spPr bwMode="auto">
          <a:xfrm>
            <a:off x="4429124" y="1500174"/>
            <a:ext cx="4524407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 </a:t>
            </a:r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самых распространенных традиций: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Семейные обеды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33a7923dfcae8b0fc2a46ca126540945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05105"/>
            <a:ext cx="4040188" cy="2690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Семейные объятия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1bb3c676c188c403fd8d6f0ff0cd7b82a6bb5ae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421" y="2803525"/>
            <a:ext cx="4040982" cy="2693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4040188" cy="135732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Вечерние прогулки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28604"/>
            <a:ext cx="4041775" cy="128588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 на ночь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tradicii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143116"/>
            <a:ext cx="4041775" cy="2691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a23114cf478634cbc242a922e22b6b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3116"/>
            <a:ext cx="4143404" cy="2756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новогодней игрушки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14283" y="1428736"/>
            <a:ext cx="4714907" cy="49292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456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84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86190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бы ни случилось, как  себя не повел Ваш ребенок,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 ему нужны, и он нуждается  в Вас!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Татьяна\Desktop\РАБОТА\2022-2023\летбук моя семья\lg!g0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966" y="2500313"/>
            <a:ext cx="5486068" cy="362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46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Родительское собрание: Тема:  «Семейные традиции. Новый год!»    </vt:lpstr>
      <vt:lpstr>                                                                              Повестка:  1. Семейные традиции                                    Воспитатель: Косягина Т.Н.,  2. Традиции на каждый день                                  Учитель-логопед: Петрунина Я. А.  3.  Мастер – класс для родителей «Новогодняя игрушка»                                   Воспитатель: Косягина Т.Н.,                                                             Учитель-логопед: Петрунина Я. А. 5. Отчет о деятельности родительского комитета за I квартал, ориентиры работы на II квартал. Председатель родительского комитета: Логинова Н.К.   </vt:lpstr>
      <vt:lpstr> </vt:lpstr>
      <vt:lpstr>Слайд 4</vt:lpstr>
      <vt:lpstr>Слайд 5</vt:lpstr>
      <vt:lpstr>Вот пример самых распространенных традиций:</vt:lpstr>
      <vt:lpstr>Слайд 7</vt:lpstr>
      <vt:lpstr>Изготовление новогодней игрушки </vt:lpstr>
      <vt:lpstr>Что бы ни случилось, как  себя не повел Ваш ребенок, Вы ему нужны, и он нуждается  в Вас! </vt:lpstr>
      <vt:lpstr> 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 “Права ребёнка - обязанности родителей”  </dc:title>
  <dc:creator>Татьяна</dc:creator>
  <cp:lastModifiedBy>Татьяна</cp:lastModifiedBy>
  <cp:revision>30</cp:revision>
  <dcterms:created xsi:type="dcterms:W3CDTF">2021-02-24T16:05:36Z</dcterms:created>
  <dcterms:modified xsi:type="dcterms:W3CDTF">2024-12-02T10:48:17Z</dcterms:modified>
</cp:coreProperties>
</file>