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571612"/>
            <a:ext cx="7772400" cy="1428760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ru-RU" sz="36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«Игра – викторина, как форма методической работы с педагогами»</a:t>
            </a:r>
            <a:endParaRPr lang="ru-RU" sz="36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48" y="4286256"/>
            <a:ext cx="4857752" cy="1038220"/>
          </a:xfrm>
        </p:spPr>
        <p:txBody>
          <a:bodyPr/>
          <a:lstStyle/>
          <a:p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старший воспитатель Леонтьева М.А.</a:t>
            </a:r>
            <a:endParaRPr lang="ru-RU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714348" y="50004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42910" y="428605"/>
            <a:ext cx="7772400" cy="7143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noProof="0" dirty="0" smtClean="0">
                <a:solidFill>
                  <a:srgbClr val="000066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муниципальное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дошкольное образовательное автономное учреждение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«Детский сад № 123 «Гармония» комбинированного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вида г.Орска»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026" name="Picture 2" descr="C:\Users\1\Desktop\ac8e8f99-afe6-5fad-a355-3b5d1cf64c95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3500437"/>
            <a:ext cx="3357586" cy="30889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19256" cy="5649491"/>
          </a:xfrm>
        </p:spPr>
        <p:txBody>
          <a:bodyPr>
            <a:normAutofit/>
          </a:bodyPr>
          <a:lstStyle/>
          <a:p>
            <a:pPr marL="36576" indent="0" algn="just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Главными ориентирами методической работы является обеспечение непрерывного совершенствования профессионального мастерства  педагогов и их компетентности с целью оптимизации и повышения качества образовательного процесса. </a:t>
            </a:r>
          </a:p>
          <a:p>
            <a:pPr marL="36576" indent="0" algn="just"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Значительное преимущество перед традиционными формами методической работы имеют нетрадиционные, игровые формы, среди которых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 – викторина.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1\Desktop\137-1370645_child-clip-art-portable-network-graphic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4334060"/>
            <a:ext cx="4221112" cy="22306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8847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7467600" cy="8683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Толковые словари следующим образом трактуют значение слова «викторина»: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5"/>
            <a:ext cx="8143932" cy="4000528"/>
          </a:xfrm>
        </p:spPr>
        <p:txBody>
          <a:bodyPr>
            <a:normAutofit/>
          </a:bodyPr>
          <a:lstStyle/>
          <a:p>
            <a:pPr marL="0" indent="481013" algn="just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викторина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(толковый словарь С.И. Ожегова)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игра в ответы на вопросы, обычно объединенные какой-нибудь темой (музыкальная викторина, литературная викторина); </a:t>
            </a:r>
          </a:p>
          <a:p>
            <a:pPr marL="0" indent="481013" algn="just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викторина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(толковый словарь Д.Н. Ушакова)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игра, состоящая в том, что участники должны отвечать на ряд заданных вопросов, обычно объединенных какой-нибудь общей темой; </a:t>
            </a:r>
          </a:p>
          <a:p>
            <a:pPr marL="0" indent="481013" algn="just"/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викторина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(толковый словарь Т.Ф. Ефремовой)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игра в ответы на вопросы (устная или письменная) из разных областей знаний.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1\Desktop\137-1370645_child-clip-art-portable-network-graphic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4714884"/>
            <a:ext cx="3500462" cy="18498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Классификация викторин</a:t>
            </a:r>
            <a:endParaRPr lang="ru-RU" sz="4400" b="1" dirty="0">
              <a:solidFill>
                <a:schemeClr val="bg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14422"/>
            <a:ext cx="3614734" cy="4911741"/>
          </a:xfrm>
        </p:spPr>
        <p:txBody>
          <a:bodyPr>
            <a:normAutofit fontScale="62500" lnSpcReduction="20000"/>
          </a:bodyPr>
          <a:lstStyle/>
          <a:p>
            <a:pPr marL="6350" indent="296863" algn="just">
              <a:lnSpc>
                <a:spcPct val="120000"/>
              </a:lnSpc>
            </a:pPr>
            <a:r>
              <a:rPr lang="ru-RU" sz="29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тематические</a:t>
            </a:r>
            <a:r>
              <a:rPr lang="ru-RU" sz="29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(все задания по одной теме),</a:t>
            </a:r>
          </a:p>
          <a:p>
            <a:pPr marL="6350" indent="296863" algn="just">
              <a:lnSpc>
                <a:spcPct val="120000"/>
              </a:lnSpc>
            </a:pPr>
            <a:r>
              <a:rPr lang="ru-RU" sz="29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смешанные</a:t>
            </a:r>
            <a:r>
              <a:rPr lang="ru-RU" sz="29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(задания имеют разную тематику), </a:t>
            </a:r>
          </a:p>
          <a:p>
            <a:pPr marL="6350" indent="296863" algn="just">
              <a:lnSpc>
                <a:spcPct val="120000"/>
              </a:lnSpc>
            </a:pPr>
            <a:r>
              <a:rPr lang="ru-RU" sz="29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литературные</a:t>
            </a:r>
            <a:r>
              <a:rPr lang="ru-RU" sz="29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6350" indent="296863" algn="just">
              <a:lnSpc>
                <a:spcPct val="120000"/>
              </a:lnSpc>
            </a:pPr>
            <a:r>
              <a:rPr lang="ru-RU" sz="29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тестовы</a:t>
            </a:r>
            <a:r>
              <a:rPr lang="ru-RU" sz="29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sz="2900" i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(задания предполагают несколько вариантов ответов, необходим выбрать верный),</a:t>
            </a:r>
          </a:p>
          <a:p>
            <a:pPr marL="6350" indent="296863" algn="just">
              <a:lnSpc>
                <a:spcPct val="120000"/>
              </a:lnSpc>
            </a:pPr>
            <a:r>
              <a:rPr lang="ru-RU" sz="29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сюжетные</a:t>
            </a:r>
            <a:r>
              <a:rPr lang="ru-RU" sz="29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(предлагается игровой сюжет, где участники становятся героями сказки, например «Красная шапочка»,</a:t>
            </a:r>
          </a:p>
          <a:p>
            <a:pPr marL="6350" indent="296863" algn="just">
              <a:lnSpc>
                <a:spcPct val="120000"/>
              </a:lnSpc>
            </a:pPr>
            <a:r>
              <a:rPr lang="ru-RU" sz="29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театрализованные</a:t>
            </a:r>
            <a:r>
              <a:rPr lang="ru-RU" sz="29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214422"/>
            <a:ext cx="3733824" cy="491174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ru-RU" sz="29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аудиовикторины</a:t>
            </a:r>
            <a:r>
              <a:rPr lang="ru-RU" sz="29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900" i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(с использованием аудиозаписей музыкальных, литературных произведений, звуков природы или их </a:t>
            </a:r>
            <a:r>
              <a:rPr lang="ru-RU" sz="2900" i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фрагметнов</a:t>
            </a:r>
            <a:r>
              <a:rPr lang="ru-RU" sz="2900" i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9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120000"/>
              </a:lnSpc>
            </a:pPr>
            <a:r>
              <a:rPr lang="ru-RU" sz="29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изовикторины</a:t>
            </a:r>
            <a:r>
              <a:rPr lang="ru-RU" sz="29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(с использованием иллюстраций и репродукций картин или их фрагментов)</a:t>
            </a:r>
            <a:r>
              <a:rPr lang="ru-RU" sz="29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120000"/>
              </a:lnSpc>
            </a:pPr>
            <a:r>
              <a:rPr lang="ru-RU" sz="29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видеовикторины</a:t>
            </a:r>
            <a:r>
              <a:rPr lang="ru-RU" sz="29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(с показом фрагментов из мультфильмов и экранизаций художественных произведений)</a:t>
            </a:r>
            <a:r>
              <a:rPr lang="ru-RU" sz="29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и др.</a:t>
            </a:r>
          </a:p>
          <a:p>
            <a:endParaRPr lang="ru-RU" dirty="0"/>
          </a:p>
        </p:txBody>
      </p:sp>
      <p:pic>
        <p:nvPicPr>
          <p:cNvPr id="3075" name="Picture 3" descr="C:\Users\1\Desktop\AdobeStock_187841887.jpe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15172" y="4833977"/>
            <a:ext cx="2428828" cy="20240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Этапы подготовки и проведения </a:t>
            </a:r>
            <a:br>
              <a:rPr lang="ru-RU" sz="3600" b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игры – викторины:</a:t>
            </a:r>
            <a:endParaRPr lang="ru-RU" sz="3600" b="1" dirty="0">
              <a:solidFill>
                <a:schemeClr val="bg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58204" cy="4525963"/>
          </a:xfrm>
        </p:spPr>
        <p:txBody>
          <a:bodyPr>
            <a:normAutofit fontScale="62500" lnSpcReduction="20000"/>
          </a:bodyPr>
          <a:lstStyle/>
          <a:p>
            <a:pPr marL="0" indent="360363" algn="just">
              <a:buNone/>
            </a:pPr>
            <a:r>
              <a:rPr lang="ru-RU" u="sng" dirty="0" smtClean="0">
                <a:solidFill>
                  <a:srgbClr val="002060"/>
                </a:solidFill>
              </a:rPr>
              <a:t>1. </a:t>
            </a:r>
            <a:r>
              <a:rPr lang="ru-RU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Выбор темы игры  - викторины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ее вопросы объединены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общей тематикой.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363" algn="just">
              <a:buNone/>
            </a:pPr>
            <a:r>
              <a:rPr lang="ru-RU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Выбор</a:t>
            </a:r>
            <a:r>
              <a:rPr lang="ru-RU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вида и уровня сложности вопросов игры – викторины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Вопросы с несколькими вариантами ответа, при этом может быть единственный правильный ответ или несколько.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363" algn="just">
              <a:buNone/>
            </a:pPr>
            <a:r>
              <a:rPr lang="ru-RU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Составление вопросов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Придумать вопросы - это самый сложный и интересный этап создания игры - викторины. Для этого используются источники методической литературы. 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363" algn="just">
              <a:buNone/>
            </a:pPr>
            <a:r>
              <a:rPr lang="ru-RU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Разработка </a:t>
            </a:r>
            <a:r>
              <a:rPr lang="ru-RU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мультимедийной</a:t>
            </a:r>
            <a:r>
              <a:rPr lang="ru-RU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презентации</a:t>
            </a:r>
            <a:r>
              <a:rPr lang="ru-RU" sz="29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программе </a:t>
            </a:r>
            <a:r>
              <a:rPr lang="ru-RU" sz="2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Microsoft</a:t>
            </a:r>
            <a:r>
              <a:rPr lang="ru-RU" sz="2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Office</a:t>
            </a:r>
            <a:r>
              <a:rPr lang="ru-RU" sz="2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Power</a:t>
            </a:r>
            <a:r>
              <a:rPr lang="ru-RU" sz="2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Point</a:t>
            </a:r>
            <a:r>
              <a:rPr lang="ru-RU" sz="2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 содержанию игры – викторины, если предполагается интерактивные формы работы.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363" algn="just">
              <a:buNone/>
            </a:pPr>
            <a:r>
              <a:rPr lang="ru-RU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Составление правил иг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следует составлять сложные правила, которые придется долго разъяснять, растолковывать, в результате чего участники игры - викторины могут путаться, сбиваться, потерять интерес к игре, тем самым нарушится темп проведения игры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360363" algn="just">
              <a:buNone/>
            </a:pPr>
            <a:r>
              <a:rPr lang="ru-RU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ru-RU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Подведение итогов и поощрение победителей</a:t>
            </a:r>
            <a:r>
              <a:rPr lang="ru-RU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правило, при подведении итогов акцентируется внимание на самых активных участниках игры – викторины, на быстроту их реакции, правильные ответы. 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642918"/>
            <a:ext cx="7467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7200" b="1" dirty="0" smtClean="0">
                <a:solidFill>
                  <a:srgbClr val="C00000"/>
                </a:solidFill>
              </a:rPr>
              <a:t>СПАСИБО ЗА ВНИМАНИЕ!</a:t>
            </a:r>
            <a:endParaRPr lang="ru-RU" sz="7200" b="1" dirty="0">
              <a:solidFill>
                <a:srgbClr val="C00000"/>
              </a:solidFill>
            </a:endParaRPr>
          </a:p>
        </p:txBody>
      </p:sp>
      <p:pic>
        <p:nvPicPr>
          <p:cNvPr id="4098" name="Picture 2" descr="C:\Users\1\Desktop\emblema-min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255" r="6383" b="10638"/>
          <a:stretch>
            <a:fillRect/>
          </a:stretch>
        </p:blipFill>
        <p:spPr bwMode="auto">
          <a:xfrm>
            <a:off x="2428860" y="2838013"/>
            <a:ext cx="3714776" cy="33770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Другая 13">
      <a:dk1>
        <a:srgbClr val="922122"/>
      </a:dk1>
      <a:lt1>
        <a:sysClr val="window" lastClr="FFFFFF"/>
      </a:lt1>
      <a:dk2>
        <a:srgbClr val="D0E4A6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135</TotalTime>
  <Words>436</Words>
  <Application>Microsoft Office PowerPoint</Application>
  <PresentationFormat>Экран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Техническая</vt:lpstr>
      <vt:lpstr>«Игра – викторина, как форма методической работы с педагогами»</vt:lpstr>
      <vt:lpstr>Презентация PowerPoint</vt:lpstr>
      <vt:lpstr>Толковые словари следующим образом трактуют значение слова «викторина»:  </vt:lpstr>
      <vt:lpstr>Классификация викторин</vt:lpstr>
      <vt:lpstr>Этапы подготовки и проведения  игры – викторины: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дошкольное образовательное автономное учреждение «Детский сад № 123 «Гармония» комбинированного вида г.Орска»</dc:title>
  <dc:creator>Ст. воспитатель</dc:creator>
  <cp:lastModifiedBy>Гармония</cp:lastModifiedBy>
  <cp:revision>16</cp:revision>
  <dcterms:created xsi:type="dcterms:W3CDTF">2022-04-05T03:26:56Z</dcterms:created>
  <dcterms:modified xsi:type="dcterms:W3CDTF">2022-04-05T09:00:04Z</dcterms:modified>
</cp:coreProperties>
</file>