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3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9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5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0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22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4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8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1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7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3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65145A8-9446-4340-853B-57C0B8C3B82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95D74E6-1992-41C9-B7B0-088DB7C1A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3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01586-F486-A3C5-587F-BF9CFD31E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0C80B29-7E89-F4A9-2291-8C260B558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3" y="78014"/>
            <a:ext cx="12100927" cy="67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9D8B16-0C6A-5B6A-B78C-5D3B9AC574D0}"/>
              </a:ext>
            </a:extLst>
          </p:cNvPr>
          <p:cNvSpPr/>
          <p:nvPr/>
        </p:nvSpPr>
        <p:spPr>
          <a:xfrm>
            <a:off x="924349" y="270788"/>
            <a:ext cx="10697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МОЯ СЕМЬЯ. МОЯ РОДОСЛОВНАЯ.</a:t>
            </a:r>
          </a:p>
        </p:txBody>
      </p:sp>
    </p:spTree>
    <p:extLst>
      <p:ext uri="{BB962C8B-B14F-4D97-AF65-F5344CB8AC3E}">
        <p14:creationId xmlns:p14="http://schemas.microsoft.com/office/powerpoint/2010/main" val="159862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7809B-1584-CA62-4D1F-84F16A26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3BF8D-02B9-1388-BF62-D08EAE43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5AD3A15-34CF-1CB5-68D7-87BE02E4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9" y="295941"/>
            <a:ext cx="10582775" cy="626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DD51C581-032D-6820-F5F2-852F96CDC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67" y="286885"/>
            <a:ext cx="8378972" cy="62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0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0E2A608-85CF-97CF-CFBB-5A8C43B667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77" y="296247"/>
            <a:ext cx="8862658" cy="62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9826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</TotalTime>
  <Words>6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ПК 94</dc:creator>
  <cp:lastModifiedBy>ПК 94</cp:lastModifiedBy>
  <cp:revision>1</cp:revision>
  <dcterms:created xsi:type="dcterms:W3CDTF">2024-09-24T05:51:21Z</dcterms:created>
  <dcterms:modified xsi:type="dcterms:W3CDTF">2024-09-24T05:59:18Z</dcterms:modified>
</cp:coreProperties>
</file>