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64" r:id="rId5"/>
    <p:sldId id="265" r:id="rId6"/>
    <p:sldId id="266" r:id="rId7"/>
    <p:sldId id="259" r:id="rId8"/>
    <p:sldId id="260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99" y="1078173"/>
            <a:ext cx="57934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 Жак Руссо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0164" y="2648260"/>
            <a:ext cx="696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10748" y="1404731"/>
            <a:ext cx="74742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оснащению центра физической культуры ДОО 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Устимович В.В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/>
            <a:endParaRPr lang="ru-RU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 algn="just"/>
            <a:endParaRPr lang="ru-RU" sz="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1107" y="921718"/>
            <a:ext cx="66842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ДОУ должна быть: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-содержательно-насыщенной, развивающей;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трансформируемой;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полифункциональной;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вариативной;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доступной;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безопасной;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эстетически-привлекательной.</a:t>
            </a:r>
          </a:p>
          <a:p>
            <a:pPr algn="ctr">
              <a:lnSpc>
                <a:spcPct val="150000"/>
              </a:lnSpc>
            </a:pPr>
            <a:endParaRPr lang="ru-RU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1107" y="921718"/>
            <a:ext cx="6684236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развитие  двигательного творчества детей; культуры и разнообразия движений;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знакомство (до занятия) с пособиями и правилами пользования ими, разучивание упражнений и движений, что повышает эффективность предстоящих физкультурных занятий.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Tx/>
              <a:buChar char="-"/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4209" y="744298"/>
            <a:ext cx="7074089" cy="642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физкультурному центру: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физкультурный центр можно расположить в раздевалке, групповой или спальной комнате, там, где есть свободная стена, удаленная от окон и дверей, для отбивания мяча от стены, метания, набрасывания колец;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периодически убирать не востребованное детьми оборудование, и затем вновь вносить;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физкультурном центре должны учитываться: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возрастные и индивидуальные особенности детей;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состояние здоровья детей;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интересы детей (мальчики и девочки);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задачи образовательной программы ДОУ.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0" y="1208321"/>
            <a:ext cx="70740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работы в физкультурном центре.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apparat_394_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598" y="2606722"/>
            <a:ext cx="3015039" cy="275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ello_html_6976f9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593075"/>
            <a:ext cx="2910735" cy="277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9869" y="1391701"/>
            <a:ext cx="66055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размещению физкультурного оборудования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 групповом помещении.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Физкультурные пособия важно разместить таким образом, чтобы они способствовали проявлению двигательной активности детей.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1805" y="410980"/>
            <a:ext cx="696747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оборудованию и материалам.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-Оборудование, которым пользуются дети, должно по своим размерам соответствовать их возрастным показателям.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 пользование детям даются только исправные и безопасные предметы.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-Запрещается использование в работе с детьми оборудования и инвентаря, предназначенного для взрослых.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-Все оборудование и инструменты должны быть аккуратно, удобно и рационально размещены, содержаться в чистом, исправном состоянии. Все колющие, режущие предметы должны храниться в недоступном для детей месте.</a:t>
            </a:r>
          </a:p>
        </p:txBody>
      </p:sp>
    </p:spTree>
    <p:extLst>
      <p:ext uri="{BB962C8B-B14F-4D97-AF65-F5344CB8AC3E}">
        <p14:creationId xmlns="" xmlns:p14="http://schemas.microsoft.com/office/powerpoint/2010/main" val="166692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1107" y="1911281"/>
            <a:ext cx="6962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Примерное содержание физкультурного/спортивного центра 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477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275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42</cp:revision>
  <dcterms:created xsi:type="dcterms:W3CDTF">2013-11-19T05:52:05Z</dcterms:created>
  <dcterms:modified xsi:type="dcterms:W3CDTF">2022-01-20T18:38:04Z</dcterms:modified>
</cp:coreProperties>
</file>