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0" r:id="rId4"/>
    <p:sldId id="261" r:id="rId5"/>
    <p:sldId id="277" r:id="rId6"/>
    <p:sldId id="263" r:id="rId7"/>
    <p:sldId id="268" r:id="rId8"/>
    <p:sldId id="262" r:id="rId9"/>
    <p:sldId id="264" r:id="rId10"/>
    <p:sldId id="266" r:id="rId11"/>
    <p:sldId id="267" r:id="rId12"/>
    <p:sldId id="278" r:id="rId13"/>
    <p:sldId id="279" r:id="rId14"/>
    <p:sldId id="282" r:id="rId15"/>
    <p:sldId id="283" r:id="rId16"/>
    <p:sldId id="28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507C1"/>
    <a:srgbClr val="0000CC"/>
    <a:srgbClr val="800080"/>
    <a:srgbClr val="079703"/>
    <a:srgbClr val="09C404"/>
    <a:srgbClr val="FF3300"/>
    <a:srgbClr val="9900CC"/>
    <a:srgbClr val="F8F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95" autoAdjust="0"/>
    <p:restoredTop sz="98430" autoAdjust="0"/>
  </p:normalViewPr>
  <p:slideViewPr>
    <p:cSldViewPr>
      <p:cViewPr>
        <p:scale>
          <a:sx n="75" d="100"/>
          <a:sy n="75" d="100"/>
        </p:scale>
        <p:origin x="-16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1942F-AFEF-481B-ACC2-83AF24997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F6AC-D8A3-4DAB-B3A8-9A48EC126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4108-2F3A-4C6C-ACC1-6957A9885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A4E2-DD69-4483-9573-3E2741569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8276B-6A77-4951-889E-71326ACB4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6862-9088-480F-BC3C-C7ECD4CED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2954-E395-452B-8DC1-B85561175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D851-0BB7-4E4B-8BC3-FD7457076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FA341-10AF-4A27-8D27-8BCE54019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DBF01-9141-4BCA-B84B-21D342F28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F471E-F9E8-468A-972D-0F51C197A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92C84-F14E-42A1-B92E-04F39C73E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E4BAAB86-D1C0-45AE-83BE-5AD7CC3A9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  <p:bldP spid="1026" grpId="2"/>
      <p:bldP spid="1027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7" grpId="1" build="allAtOnce">
        <p:tmplLst>
          <p:tmpl lvl="1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5"/>
          <p:cNvSpPr>
            <a:spLocks noChangeArrowheads="1" noChangeShapeType="1" noTextEdit="1"/>
          </p:cNvSpPr>
          <p:nvPr/>
        </p:nvSpPr>
        <p:spPr bwMode="auto">
          <a:xfrm rot="-998191">
            <a:off x="2411413" y="476250"/>
            <a:ext cx="411162" cy="1249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5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052" name="WordArt 17"/>
          <p:cNvSpPr>
            <a:spLocks noChangeArrowheads="1" noChangeShapeType="1" noTextEdit="1"/>
          </p:cNvSpPr>
          <p:nvPr/>
        </p:nvSpPr>
        <p:spPr bwMode="auto">
          <a:xfrm>
            <a:off x="611560" y="260648"/>
            <a:ext cx="8280920" cy="1391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34"/>
              </a:avLst>
            </a:prstTxWarp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образовательное автономное учреждение </a:t>
            </a:r>
            <a:b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46 </a:t>
            </a:r>
            <a:r>
              <a:rPr lang="ru-RU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общеразвивающего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вида с приоритетным осуществлением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эстетического развития воспитанников 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Фантазеры» г. Орка»</a:t>
            </a:r>
            <a:endParaRPr lang="ru-RU" sz="5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WordArt 19"/>
          <p:cNvSpPr>
            <a:spLocks noChangeArrowheads="1" noChangeShapeType="1" noTextEdit="1"/>
          </p:cNvSpPr>
          <p:nvPr/>
        </p:nvSpPr>
        <p:spPr bwMode="auto">
          <a:xfrm>
            <a:off x="4932363" y="908050"/>
            <a:ext cx="411162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5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F8F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056" name="WordArt 21"/>
          <p:cNvSpPr>
            <a:spLocks noChangeArrowheads="1" noChangeShapeType="1" noTextEdit="1"/>
          </p:cNvSpPr>
          <p:nvPr/>
        </p:nvSpPr>
        <p:spPr bwMode="auto">
          <a:xfrm>
            <a:off x="6227763" y="908050"/>
            <a:ext cx="411162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54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057" name="WordArt 28"/>
          <p:cNvSpPr>
            <a:spLocks noChangeArrowheads="1" noChangeShapeType="1" noTextEdit="1"/>
          </p:cNvSpPr>
          <p:nvPr/>
        </p:nvSpPr>
        <p:spPr bwMode="auto">
          <a:xfrm>
            <a:off x="1259632" y="2132856"/>
            <a:ext cx="6912768" cy="2448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в первой младшей группе </a:t>
            </a:r>
          </a:p>
          <a:p>
            <a:pPr algn="ctr"/>
            <a:r>
              <a:rPr lang="ru-RU" sz="54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«Все профессии нужны , все профессии важны» </a:t>
            </a:r>
            <a:endParaRPr lang="ru-RU" sz="54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9" name="Rectangle 117"/>
          <p:cNvSpPr>
            <a:spLocks noChangeArrowheads="1"/>
          </p:cNvSpPr>
          <p:nvPr/>
        </p:nvSpPr>
        <p:spPr bwMode="auto">
          <a:xfrm>
            <a:off x="8027988" y="6381750"/>
            <a:ext cx="1116012" cy="4762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0"/>
              <a:t>вперед</a:t>
            </a: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5220072" y="5301208"/>
            <a:ext cx="3528392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ru-RU" sz="600" b="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Выполнили : Игнатьева О.А</a:t>
            </a:r>
          </a:p>
          <a:p>
            <a:pPr algn="r"/>
            <a:r>
              <a:rPr lang="ru-RU" sz="600" b="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Устимович В.В </a:t>
            </a:r>
            <a:endParaRPr lang="ru-RU" sz="600" b="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1475656" y="908720"/>
            <a:ext cx="6681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– Подготовительный: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1196752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ru-RU" sz="2400" b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-Изучение </a:t>
            </a:r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подбор материала.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-Разработка </a:t>
            </a:r>
            <a:r>
              <a:rPr lang="ru-RU" sz="2400" b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структуры проекта.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-Составление </a:t>
            </a:r>
            <a:r>
              <a:rPr lang="ru-RU" sz="2400" b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тематического планирования мероприятий. </a:t>
            </a:r>
          </a:p>
          <a:p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-Подбор </a:t>
            </a:r>
            <a:r>
              <a:rPr lang="ru-RU" sz="2400" b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дидактических, сюжетно-ролевых, настольно-печатных, пальчиковых игр.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-Обсуждение </a:t>
            </a:r>
            <a:r>
              <a:rPr lang="ru-RU" sz="2400" b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родителями детей вопросов, связанных с реализацией проекта.</a:t>
            </a:r>
            <a:endParaRPr lang="ru-RU" sz="24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979712" y="476672"/>
            <a:ext cx="48203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– Основной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122839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предметы помощники вокруг нас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» «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Путешествие на кухню нашей няни»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Развитие речи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Рассказ воспитателя о различных профессиях»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Батончики для куклы Тани»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миска творога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386104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 словесные игры: </a:t>
            </a:r>
            <a:r>
              <a:rPr lang="ru-RU" sz="2800" b="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Кому, что нужно для работы?»,</a:t>
            </a:r>
            <a:r>
              <a:rPr lang="ru-RU" sz="24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«Отгадай, кто это</a:t>
            </a:r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?»,</a:t>
            </a:r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«Все профессии важны, все профессии важны», </a:t>
            </a:r>
          </a:p>
          <a:p>
            <a:pPr lvl="0" eaLnBrk="0" hangingPunct="0"/>
            <a:r>
              <a:rPr lang="ru-RU" sz="28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Сюжетно-ролевые игры «Готовим обед», «На приеме у врача», 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32"/>
          <p:cNvSpPr/>
          <p:nvPr/>
        </p:nvSpPr>
        <p:spPr>
          <a:xfrm>
            <a:off x="1835696" y="476672"/>
            <a:ext cx="55909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«Сюжетные     игры»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42254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2403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87000" y="-16383000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429000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0" y="-11430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00" y="-1143000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00" y="-1143000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764704"/>
            <a:ext cx="23189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00" y="-1143000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00" y="-1143000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5240000" y="-11430000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240000" y="-11430000"/>
            <a:ext cx="9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5240000" y="-11430000"/>
            <a:ext cx="9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5240000" y="-11430000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7904" y="3068960"/>
            <a:ext cx="360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4766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«Рассматривание иллюстраций и литература»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640" y="476672"/>
            <a:ext cx="5612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https://sun9-9.userapi.com/impg/VERtvNlCyJjH3xBEeo9tCct4QVFUl08Hd-lqxA/jm52S98WtUk.jpg?size=1200x1600&amp;quality=96&amp;sign=6b2d8e7edb80a82c4ff2506e9de3bd3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7315200"/>
            <a:ext cx="2160000" cy="2880000"/>
          </a:xfrm>
          <a:prstGeom prst="rect">
            <a:avLst/>
          </a:prstGeom>
          <a:noFill/>
        </p:spPr>
      </p:pic>
      <p:pic>
        <p:nvPicPr>
          <p:cNvPr id="4103" name="Picture 7" descr="https://sun9-9.userapi.com/impg/VERtvNlCyJjH3xBEeo9tCct4QVFUl08Hd-lqxA/jm52S98WtUk.jpg?size=1200x1600&amp;quality=96&amp;sign=6b2d8e7edb80a82c4ff2506e9de3bd3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9"/>
            <a:ext cx="3168352" cy="2664296"/>
          </a:xfrm>
          <a:prstGeom prst="rect">
            <a:avLst/>
          </a:prstGeom>
          <a:noFill/>
        </p:spPr>
      </p:pic>
      <p:pic>
        <p:nvPicPr>
          <p:cNvPr id="4105" name="Picture 9" descr="https://sun9-16.userapi.com/impg/SFHn18ETLWcantMyDLaMed9P1qtWWkHVBFJrrg/mNyPMepHt4o.jpg?size=1200x1600&amp;quality=96&amp;sign=ddd714cf203eb162fba8748d7f55cce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7315200"/>
            <a:ext cx="2160000" cy="2880000"/>
          </a:xfrm>
          <a:prstGeom prst="rect">
            <a:avLst/>
          </a:prstGeom>
          <a:noFill/>
        </p:spPr>
      </p:pic>
      <p:pic>
        <p:nvPicPr>
          <p:cNvPr id="4107" name="Picture 11" descr="https://sun9-16.userapi.com/impg/SFHn18ETLWcantMyDLaMed9P1qtWWkHVBFJrrg/mNyPMepHt4o.jpg?size=1200x1600&amp;quality=96&amp;sign=ddd714cf203eb162fba8748d7f55cce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573016"/>
            <a:ext cx="2880320" cy="253337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7822" y="2276872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683568" y="404664"/>
            <a:ext cx="7920880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7" name="WordArt 31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643438" y="2349500"/>
            <a:ext cx="28733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5400" kern="10" dirty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DisneyPark"/>
            </a:endParaRPr>
          </a:p>
        </p:txBody>
      </p:sp>
      <p:sp>
        <p:nvSpPr>
          <p:cNvPr id="3099" name="WordArt 33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797550" y="2349500"/>
            <a:ext cx="28733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5400" kern="10" dirty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DisneyPark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9552" y="692696"/>
            <a:ext cx="80879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пробуждение у детей интереса к профессиональной деятельности человека.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39552" y="2060848"/>
            <a:ext cx="80879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Создать и поддерживать интерес малышей к деятельности взрослых;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 Обеспечить восприятие ребёнком простейших трудовых действий, их называния  и соотношения к профессии;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  Помочь увидеть значимость труда взрослых в конкретных трудовых процессах;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  Воспитывать положительное отношение к результатам труда взрослых;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  Побуждать к  отражению  полученных впечатлений в игре.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7544" y="1196752"/>
            <a:ext cx="82553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 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Представления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о профессиях у ребенка ограничены его небогатым жизненным опытом. 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Что-бы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расширить знания о разнообразии профессий было принято решение о создании проекта на тему: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«Все профессии важны, все профессии нужны».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7544" y="1124744"/>
            <a:ext cx="825535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Предполагаемые результаты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-Рассматривание 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иллюстраций о профессиях.</a:t>
            </a:r>
          </a:p>
          <a:p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-Чтение 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художественной литературы о профессиях.</a:t>
            </a:r>
          </a:p>
          <a:p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и сюжетно-ролевые игры по теме.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3608" y="1628800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информационно-творческий.                                                            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познавательно - исследовательский.                                            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Сроки реализации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                       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первой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младшей группы, родители воспитанников, воспитатель.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99592" y="1556792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работы над проектом:</a:t>
            </a:r>
            <a:endParaRPr lang="ru-RU" sz="24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 smtClean="0"/>
              <a:t>1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 Наблюдения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2. Чтение художественной литературы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3. Игры: сюжетно-ролевые, дидактические, обучающие.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4. Познавательно-игровая образовательная деятельность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5. Конструирование.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99592" y="1556792"/>
            <a:ext cx="69617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среда:</a:t>
            </a:r>
            <a:endParaRPr lang="ru-RU" sz="28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Тематические книги.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Картинки людей разных профессий, сюжетные и предметные картинки.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539552" y="980728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</a:t>
            </a:r>
            <a:endParaRPr lang="ru-RU" sz="28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«Профессии»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Атрибуты:</a:t>
            </a:r>
            <a:endParaRPr lang="ru-RU" sz="28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 сюжетно ролевым играм: «Доктор» (шприцы, фонендоскоп, халат, градусники и т.д.); «Повар» (посуда, овощи, фрукты, фартук, и т.д.);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«Чудесный мешочек»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55576" y="1052736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1988840"/>
            <a:ext cx="3996928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685800" indent="-685800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Подготовительный</a:t>
            </a:r>
            <a:endParaRPr lang="ru-RU" sz="3200" b="1" dirty="0" smtClean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indent="-685800"/>
            <a:r>
              <a:rPr lang="ru-RU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Основной</a:t>
            </a:r>
            <a:endParaRPr lang="ru-RU" sz="3200" b="1" cap="none" spc="0" dirty="0" smtClean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indent="-685800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Заключительный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4166</TotalTime>
  <Words>314</Words>
  <Application>Microsoft Office PowerPoint</Application>
  <PresentationFormat>Экран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Admin</cp:lastModifiedBy>
  <cp:revision>161</cp:revision>
  <dcterms:created xsi:type="dcterms:W3CDTF">2012-01-13T07:09:59Z</dcterms:created>
  <dcterms:modified xsi:type="dcterms:W3CDTF">2021-03-11T10:18:00Z</dcterms:modified>
</cp:coreProperties>
</file>