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632848" cy="161277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Альбом на липучках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«Правила пожарной безопасности»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Возрастная группа : 3-7 лет</a:t>
            </a:r>
          </a:p>
          <a:p>
            <a:r>
              <a:rPr lang="ru-RU" dirty="0" smtClean="0"/>
              <a:t>Подготовила : воспитатель 1 кв.категории </a:t>
            </a:r>
          </a:p>
          <a:p>
            <a:r>
              <a:rPr lang="ru-RU" dirty="0" smtClean="0"/>
              <a:t>Устимович Виктория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xyze8qg-5H1hfhgwQPKddNp9tsYxPu9LIRM4zavtqnmPkbiR9zcSsXawtazimOSMb77axhLggL3OL4sAIYMc5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32788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Описание дидактического материала.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72816"/>
            <a:ext cx="432048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предоставляет собой альбом на пружинах, состоящий из 12 страниц с карточками , которые крепятся на липучках.  Также на них можно выполнять задания,  используя маркер, который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 лёгкостью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стереть с помощью губки.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Страницы и карточки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заламинированы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придает альбому прочность.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может быть использовано как индивидуальной , так и в подгрупповой работе с детьми , в совместной с педагогом или самостоятельной игровой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UVRXMDKU12PbYZj4B8x3CrDj5kvplS7AnYybmjHRZOKjNlhh4uyT_6liyySK0VjGS3qrm8f4Zq0keUnLNf85-8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2664296" cy="25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D9HsEAc3t81PuUDlirHH42u7lxOvAfo0lb2qCfZJuo9Iy0VFp7QRFa7XuASSb4hNZB4BQwWvZMCSToM5YrcWhR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36712"/>
            <a:ext cx="3816424" cy="247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Цель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первичное представление о пожаре, о причинах пожара, о порядке действий во время пожара, познакомятся с некоторыми знаками пожарной безопасности и первичными средствами пожаротушения.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yAeHNqBAKcy9rDkFkMC4YzqrW7UPJ9BWd-INP2HHJX2Fdj-YyCa1DElgilqFXe9jIthMP57pua4uvtU9sKoEu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48680"/>
            <a:ext cx="21610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Задачи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4104456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Систематизировать знания детей об огне, с непосредственным источником опасности в быту.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правилами противопожарной безопасности и с необходимыми действиями в случае возникновения пожара.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литературными произведениями о пожаре.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_aHTPHbVsNjSxWKxsgYl29fkD53wJQr3q3HPT-khU9Zth3F5EvZIpDeCKbUzb2MQd76GVuUxffXfDaUYrlUv8h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tWLmnpGHVc3SiZDgr4_Csewt7QKoktXtFsn3FtjLtvUyvh7RI_LYYWyMBIGp8yfldTx7GHnlX6lhkhrxr5ewEu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330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z9oq-L-BsDe2S_lvsApr90jDK8WvKXwKiG0xO9ih2JMSAriBhLIbG0xUCnD0l0i2p994ZIXmjPS5a-muIe-lv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альбома « Правила пожарной безопасности»: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94920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Собери пожарную машину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Снаряжения пожарного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Пожарный щит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Причины возникновения пожара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себя вести при пожаре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Соедини с тенью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 пожарному добраться до машины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Посчитай машины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машин едет налево ? Сколько направо?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Раскрась пожарного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yS9x5Sx5JAoKq6YPsXPriG0fjcvaY8wvjgGyzU2pt2vb9GyHImgzvZTIRRkFJFkqAwhGOckGGRP8gUzLtNVg42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436864" cy="33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ImzYL_6paW-wo5BRGgBXxBRkb9oSbIM7BIoF7Tognm47CKO9jHh3eozSRmgbIsDoVoBLv3-E62rz7KfdLKyi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6030" y="33265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pioFiAHoKe31XqaKEWINTjOKcGGIlsnjhIdp9U0MSreQ6tslv673xlidqk-lgIivqjNCcLVnwnFZwWRkNNaX5J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5"/>
            <a:ext cx="4283967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nM3hv9Pdcr2ynpDsWtViZZHLqvBvpyehE6Wz29Y3zlbzbMNKaNIgUa-yEhOsxjJQEulK3e7Df29yU89UR2spc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LjPl00ET3_R287AAnQ8NnBOY8C0Ry4BCrahNQ3Bnfpl0WyUU26P0ro4kilbGwf5Axzum8gUrsOr5qYx6ilmYl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104455" cy="307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xyze8qg-5H1hfhgwQPKddNp9tsYxPu9LIRM4zavtqnmPkbiR9zcSsXawtazimOSMb77axhLggL3OL4sAIYMc5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449228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200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Альбом на липучках    «Правила пожарной безопасности»   </vt:lpstr>
      <vt:lpstr>Описание дидактического материала.</vt:lpstr>
      <vt:lpstr>         Цель</vt:lpstr>
      <vt:lpstr>     Задачи</vt:lpstr>
      <vt:lpstr>Содержание альбома « Правила пожарной безопасности»: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безопасности  жизнедеятельности детей дошкольного возраста    « Правила пожарной безопасности»   </dc:title>
  <dc:creator>Admin</dc:creator>
  <cp:lastModifiedBy>Admin</cp:lastModifiedBy>
  <cp:revision>10</cp:revision>
  <dcterms:created xsi:type="dcterms:W3CDTF">2026-02-09T18:03:46Z</dcterms:created>
  <dcterms:modified xsi:type="dcterms:W3CDTF">2026-02-09T19:21:52Z</dcterms:modified>
</cp:coreProperties>
</file>